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AE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2021年12月8日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31729" y="213659"/>
            <a:ext cx="9360418" cy="2263258"/>
          </a:xfrm>
        </p:spPr>
        <p:txBody>
          <a:bodyPr rtlCol="0"/>
          <a:lstStyle/>
          <a:p>
            <a:r>
              <a:rPr lang="zh-TW" altLang="en-US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dirty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dirty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-231729" y="2372414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護</a:t>
            </a:r>
            <a:r>
              <a:rPr lang="zh-TW" altLang="en-US" dirty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眼</a:t>
            </a:r>
            <a:r>
              <a:rPr lang="zh-TW" altLang="en-US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有一套</a:t>
            </a:r>
            <a:endParaRPr lang="zh-TW" altLang="en-US" dirty="0">
              <a:ln w="0"/>
              <a:solidFill>
                <a:schemeClr val="accent6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319" y="2351851"/>
            <a:ext cx="20419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852" y="525016"/>
            <a:ext cx="3015272" cy="151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04 0.00672 -0.00299 0.01297 -0.00325 0.01968 C -0.00377 0.03241 -0.00429 0.05324 0 0.06667 C 0.00052 0.06829 0.00157 0.06945 0.00222 0.0706 C 0.00261 0.07338 0.00261 0.07616 0.00339 0.07848 C 0.00469 0.08264 0.00782 0.08588 0.0099 0.08843 C 0.01029 0.09028 0.01029 0.0926 0.01107 0.09422 C 0.01563 0.10371 0.01706 0.10162 0.02318 0.10602 C 0.02474 0.10695 0.02605 0.10903 0.02761 0.10996 C 0.03125 0.11181 0.03868 0.11389 0.03868 0.11389 C 0.06211 0.1132 0.08568 0.11343 0.10925 0.11181 C 0.11302 0.11158 0.11654 0.10926 0.12032 0.10787 C 0.12474 0.10625 0.13451 0.10232 0.13907 0.1 C 0.14128 0.09885 0.14336 0.09746 0.14558 0.09607 C 0.14779 0.09352 0.15144 0.09283 0.15222 0.08843 C 0.15495 0.07408 0.15391 0.08056 0.1556 0.06875 C 0.15521 0.05949 0.15873 0.04653 0.15443 0.04121 C 0.14388 0.02848 0.13907 0.04213 0.13125 0.04514 C 0.12917 0.04607 0.12683 0.0463 0.12461 0.04723 C 0.12019 0.04885 0.11146 0.05301 0.11146 0.05301 C 0.10378 0.06204 0.11342 0.05116 0.10261 0.06088 C 0.10066 0.0625 0.09896 0.06482 0.09714 0.06667 C 0.09493 0.06875 0.09271 0.0706 0.0905 0.07269 C 0.08933 0.07523 0.08842 0.07824 0.08711 0.08056 C 0.08555 0.08334 0.08347 0.08542 0.08164 0.08843 C 0.08008 0.09074 0.07878 0.09352 0.07722 0.09607 C 0.07592 0.10209 0.07357 0.11181 0.07279 0.11783 C 0.07227 0.12223 0.07214 0.12685 0.07175 0.13148 C 0.07149 0.13403 0.07097 0.13658 0.07058 0.13935 C 0.07097 0.14838 0.07071 0.15764 0.07175 0.16667 C 0.07227 0.17153 0.0737 0.17616 0.075 0.18056 C 0.0806 0.19931 0.07904 0.19236 0.08607 0.20602 C 0.08868 0.21111 0.09063 0.21736 0.09375 0.22176 C 0.09675 0.22547 0.10052 0.22662 0.10378 0.2294 C 0.10717 0.23241 0.11016 0.23658 0.11368 0.23935 C 0.11758 0.24236 0.12162 0.24537 0.12579 0.24723 C 0.13412 0.2507 0.15118 0.2551 0.15118 0.2551 C 0.17279 0.25301 0.19467 0.25301 0.21628 0.24908 C 0.22019 0.24838 0.22409 0.24537 0.22722 0.24121 C 0.23047 0.23704 0.23243 0.23496 0.23503 0.2294 C 0.23581 0.22778 0.23659 0.2257 0.23711 0.22361 C 0.2418 0.20834 0.24115 0.21042 0.24375 0.19607 C 0.2431 0.18496 0.24284 0.17385 0.24154 0.16273 C 0.24141 0.16111 0.24024 0.15996 0.23933 0.1588 C 0.23842 0.15787 0.23711 0.15787 0.23607 0.15695 C 0.23412 0.15533 0.23243 0.15301 0.2306 0.15116 C 0.22136 0.15162 0.21211 0.15185 0.203 0.15301 C 0.20144 0.15324 0.19948 0.15278 0.19857 0.1551 C 0.19558 0.16204 0.19441 0.17084 0.19193 0.17848 C 0.18008 0.21551 0.19493 0.16783 0.18425 0.20787 C 0.16954 0.26366 0.18763 0.18982 0.17318 0.24121 C 0.17149 0.24746 0.17058 0.25463 0.16875 0.26088 C 0.16667 0.26783 0.15847 0.28773 0.1556 0.29422 C 0.15339 0.29885 0.15131 0.30371 0.14896 0.30787 C 0.14467 0.31551 0.13776 0.325 0.13243 0.3294 C 0.1293 0.33218 0.12579 0.3338 0.12253 0.33542 C 0.1155 0.33843 0.10847 0.34005 0.10157 0.34329 L 0.09271 0.34723 C 0.07709 0.34607 0.06433 0.34746 0.04961 0.34121 C 0.02696 0.33148 0.03295 0.33056 0.00886 0.31783 C -0.00208 0.31181 -0.01328 0.3081 -0.02421 0.30209 C -0.03671 0.29514 -0.07708 0.26806 -0.08815 0.2588 C -0.10507 0.24491 -0.12135 0.22917 -0.13789 0.21389 C -0.15573 0.19699 -0.15338 0.20047 -0.16653 0.17848 C -0.16875 0.17477 -0.17135 0.1713 -0.17317 0.16667 C -0.18125 0.14653 -0.1819 0.1419 -0.18632 0.12361 C -0.18684 0.11389 -0.19218 0.08334 -0.18632 0.06875 C -0.18073 0.0544 -0.17291 0.05255 -0.16315 0.04723 C -0.15377 0.0419 -0.14414 0.03727 -0.1345 0.03334 C -0.12448 0.0294 -0.11276 0.02871 -0.1026 0.02755 C -0.0944 0.03079 -0.0858 0.03102 -0.07825 0.03727 C -0.04362 0.06621 -0.00546 0.10093 0.02435 0.14723 C 0.04427 0.17824 0.06342 0.21088 0.08282 0.24329 C 0.10612 0.28264 0.09987 0.26852 0.1125 0.30787 C 0.11289 0.3132 0.11615 0.32084 0.11368 0.32361 C 0.09714 0.3419 0.06667 0.33843 0.04961 0.33935 C -0.04895 0.32361 -0.00976 0.33658 -0.11796 0.28635 C -0.16992 0.26227 -0.2069 0.24931 -0.2526 0.20602 C -0.26393 0.19514 -0.27369 0.17986 -0.28437 0.16667 C -0.2888 0.1551 -0.29492 0.14468 -0.29765 0.13148 C -0.29987 0.12107 -0.3013 0.10834 -0.29869 0.09815 C -0.29114 0.0676 -0.25364 0.0426 -0.24257 0.03727 C -0.14388 -0.01065 -0.14544 -0.00139 -0.05182 -0.00578 C -0.02317 0.0007 0.00625 0.00093 0.03425 0.01389 C 0.08099 0.03542 0.12969 0.0794 0.16211 0.14514 C 0.17605 0.17315 0.21211 0.2919 0.24154 0.33334 C 0.24779 0.34213 0.25508 0.34838 0.2625 0.35301 C 0.26667 0.35556 0.27136 0.3544 0.27579 0.3551 C 0.27904 0.35162 0.28412 0.35139 0.28568 0.34514 C 0.28907 0.33195 0.28933 0.31644 0.28907 0.30209 C 0.28776 0.25556 0.2724 0.22685 0.25378 0.19422 C 0.22006 0.13519 0.18711 0.09468 0.14454 0.0588 C 0.12969 0.04653 0.1142 0.03542 0.09818 0.0294 C 0.08594 0.025 0.07318 0.02824 0.06068 0.02755 C 0.03776 0.03588 0.01667 0.03611 -0.00104 0.06667 C -0.00716 0.07732 -0.00989 0.09283 -0.01432 0.10602 C -0.02057 0.16968 -0.02226 0.14792 -0.00664 0.22547 C -0.00625 0.22755 -0.00442 0.22685 -0.00325 0.22755 C -0.03086 0.14584 0.03191 0.32755 -0.07604 0.1 L -0.10586 0.03727 C -0.1069 0.02246 -0.1108 0.00579 -0.10468 -0.00787 C -0.10351 -0.01041 -0.10104 -0.01041 -0.09921 -0.01157 C -0.06979 0.02755 -0.12513 -0.0456 -0.04635 0.05116 C -0.03463 0.06528 -0.02291 0.07986 -0.01211 0.09607 C -0.00638 0.10486 -0.00182 0.11574 0.00339 0.12547 C 0.00482 0.13218 0.00717 0.1382 0.00782 0.14514 C 0.00795 0.14746 0.00417 0.15116 0.0056 0.15116 C 0.01042 0.15116 0.01511 0.14723 0.01993 0.14514 C 0.04128 0.13565 0.08164 0.11412 0.09375 0.10602 C 0.10938 0.0956 0.12409 0.08195 0.13907 0.06875 C 0.1448 0.06366 0.16172 0.05417 0.1556 0.05116 C 0.1418 0.04398 0.12683 0.05348 0.1125 0.0551 L 0.05964 0.06088 C 0.03217 0.06898 0.02383 0.06505 0.00339 0.08635 C 0.00222 0.0875 0.00183 0.09028 0.00118 0.09213 C 0.01875 0.09537 0.01745 0.09607 0.04193 0.09213 C 0.053 0.09051 0.06394 0.08635 0.075 0.08449 C 0.0875 0.08241 0.1 0.08172 0.1125 0.08056 C 0.12618 0.0831 0.14037 0.08056 0.15339 0.08843 C 0.15651 0.09028 0.1487 0.09769 0.14558 0.1 C 0.10508 0.12986 0.07279 0.14514 0.02982 0.16088 C 0.00638 0.16945 -0.03854 0.17917 -0.00885 0.17269 C -0.00729 0.1713 -0.00599 0.16968 -0.00442 0.16875 C 0.00092 0.16551 0.00925 0.16667 -0.00885 0.16667 " pathEditMode="relative" ptsTypes="AAAAAAAAAAAAAAAAAAAAAAAAAAAAAAAAAAAAAAAAAAAAAAAAAAAAAAAAAAAAAAAAAAAAAAAAAAAAAAAAAAAAAAAAAAAAAAAAAAAAAAAAAAAAAAAAAAAAAAAAAAAAA">
                                      <p:cBhvr>
                                        <p:cTn id="8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287 0.00394 0.00612 0.00741 0.00873 0.01181 C 0.01329 0.01945 0.02162 0.03797 0.02526 0.04722 C 0.028 0.05347 0.03034 0.06042 0.03308 0.06667 C 0.03581 0.07338 0.03907 0.07963 0.0418 0.08634 C 0.04532 0.09468 0.04831 0.10347 0.05183 0.11181 C 0.06029 0.13218 0.07982 0.1713 0.08711 0.18056 C 0.09623 0.19213 0.1043 0.20764 0.11459 0.21574 C 0.12305 0.22222 0.13086 0.2331 0.13998 0.23542 L 0.15547 0.23935 C 0.1698 0.23797 0.18425 0.23866 0.19844 0.23542 C 0.2017 0.23472 0.20456 0.23056 0.2073 0.22755 C 0.21316 0.22107 0.21706 0.21459 0.22162 0.20602 C 0.22422 0.20093 0.22709 0.19607 0.2293 0.19028 C 0.23125 0.18542 0.23204 0.17963 0.23373 0.17454 C 0.23568 0.16898 0.23816 0.16412 0.24037 0.1588 C 0.24115 0.15232 0.2418 0.14584 0.24258 0.13935 C 0.24323 0.13403 0.24428 0.12894 0.2448 0.12361 C 0.24532 0.11852 0.24558 0.1132 0.24584 0.10787 C 0.24519 0.09352 0.24506 0.07894 0.24375 0.06482 C 0.24284 0.05672 0.23855 0.04931 0.23594 0.04329 C 0.22292 0.01227 0.23763 0.04445 0.225 0.01968 C 0.22305 0.01597 0.22149 0.01134 0.21941 0.00787 C 0.21563 0.00162 0.21133 -0.00393 0.2073 -0.00972 C 0.20586 -0.0118 0.20456 -0.01458 0.20287 -0.01574 C 0.20183 -0.0162 0.20066 -0.01666 0.19961 -0.01759 C 0.19193 -0.0243 0.20105 -0.01944 0.1918 -0.02338 C 0.18555 -0.02291 0.1793 -0.02245 0.17305 -0.02153 C 0.17162 -0.02129 0.16993 -0.02106 0.16875 -0.01944 C 0.1487 0.00718 0.16758 -0.01065 0.15547 0 C 0.14714 0.01482 0.15313 0.00486 0.13894 0.02547 C 0.11706 0.05741 0.15209 0.00695 0.1224 0.04908 C 0.12019 0.05232 0.11797 0.05579 0.11576 0.0588 C 0.1125 0.06343 0.10899 0.06759 0.10586 0.07269 C 0.1 0.08172 0.09414 0.09097 0.08816 0.1 C 0.08516 0.10463 0.07084 0.12477 0.06719 0.1294 C 0.05925 0.14005 0.05157 0.15 0.04297 0.1588 C 0.03503 0.16713 0.02748 0.17732 0.01875 0.18241 C 0.00938 0.18797 0.00287 0.19236 -0.00664 0.19607 C -0.01067 0.19769 -0.01471 0.19884 -0.01875 0.2 C -0.02838 0.19931 -0.03789 0.19908 -0.04752 0.19815 C -0.04974 0.19792 -0.05195 0.19746 -0.05403 0.19607 C -0.05911 0.19329 -0.06796 0.18241 -0.0707 0.17662 C -0.07252 0.17269 -0.07421 0.16852 -0.07617 0.16482 C -0.0819 0.15347 -0.08489 0.15139 -0.08945 0.13727 C -0.09088 0.13241 -0.09153 0.12685 -0.0927 0.12153 C -0.09375 0.1169 -0.09492 0.1125 -0.09596 0.10787 C -0.09648 0.10162 -0.09817 0.07755 -0.09817 0.07269 C -0.09817 0.06204 -0.09791 0.05162 -0.09713 0.04121 C -0.09648 0.03241 -0.09362 0.0206 -0.09049 0.01389 C -0.08724 0.00672 -0.08411 -0.00162 -0.07942 -0.00578 C -0.06445 -0.01921 -0.08112 -0.00509 -0.06627 -0.01574 C -0.06471 -0.01666 -0.06341 -0.01875 -0.06184 -0.01944 C -0.05898 -0.02083 -0.05599 -0.0206 -0.05299 -0.02153 C -0.05117 -0.02199 -0.04934 -0.02291 -0.04752 -0.02338 C -0.03567 -0.02153 -0.02382 -0.02106 -0.01224 -0.01759 C -0.00651 -0.01597 0.00664 -0.00231 0.01094 0.00209 C 0.01472 0.00579 0.01836 0.00972 0.02201 0.01389 C 0.0293 0.02222 0.0375 0.0331 0.04401 0.04329 C 0.05118 0.05417 0.05873 0.06412 0.06498 0.07662 C 0.07357 0.09329 0.07579 0.09838 0.0849 0.11389 C 0.08842 0.11991 0.09232 0.12547 0.09584 0.13148 C 0.09935 0.13727 0.10222 0.14398 0.10586 0.14908 C 0.11029 0.15533 0.12318 0.16875 0.12904 0.17269 C 0.13295 0.17523 0.13711 0.17639 0.14115 0.17847 C 0.15678 0.18681 0.14519 0.18334 0.16211 0.18634 C 0.17019 0.18496 0.17839 0.18542 0.18633 0.18241 C 0.19011 0.18102 0.19922 0.16412 0.20066 0.16088 C 0.20508 0.15093 0.20886 0.14005 0.21276 0.1294 C 0.21667 0.11922 0.22214 0.10278 0.225 0.09213 C 0.22943 0.0757 0.22995 0.06898 0.23269 0.05116 C 0.23438 0.02107 0.2349 0.02292 0.23151 -0.01759 C 0.23099 -0.02361 0.22995 -0.02986 0.22826 -0.03518 C 0.22657 -0.04051 0.22396 -0.04444 0.22162 -0.04907 C 0.21914 -0.0537 0.21472 -0.06134 0.21172 -0.06458 C 0.21068 -0.06574 0.20951 -0.06597 0.20834 -0.06666 C 0.20547 -0.06528 0.20183 -0.0662 0.19961 -0.06273 C 0.19428 -0.05463 0.19219 -0.03055 0.18959 -0.02153 C 0.18334 0.0007 0.16342 0.06343 0.15326 0.0882 C 0.1405 0.11968 0.12761 0.15093 0.11355 0.18056 C 0.10547 0.19746 0.09805 0.21551 0.08933 0.23148 C 0.06068 0.2831 0.04532 0.31134 0.01433 0.34514 C 0.00456 0.35579 -0.00507 0.36644 -0.01549 0.37454 C -0.03007 0.38611 -0.047 0.39283 -0.06289 0.39607 C -0.06914 0.39746 -0.07539 0.39746 -0.08164 0.39815 C -0.08645 0.39746 -0.09127 0.39792 -0.09596 0.39607 C -0.10794 0.39167 -0.11028 0.38449 -0.12135 0.37454 L -0.12578 0.3706 C -0.12695 0.36806 -0.12786 0.36528 -0.12903 0.36273 C -0.13086 0.35926 -0.13307 0.35672 -0.13463 0.35301 C -0.14479 0.32824 -0.14505 0.32547 -0.15117 0.30394 C -0.15195 0.29746 -0.15273 0.29097 -0.15338 0.28449 C -0.15481 0.26829 -0.15533 0.25394 -0.15338 0.23727 C -0.15273 0.23172 -0.15078 0.22662 -0.14895 0.22153 C -0.14739 0.21736 -0.14531 0.21366 -0.14349 0.20996 C -0.13802 0.19931 -0.13372 0.1919 -0.12578 0.18634 C -0.1151 0.17894 -0.07565 0.15764 -0.06406 0.15486 C -0.04309 0.15 -0.05299 0.15185 -0.03424 0.14908 C -0.0302 0.14769 -0.02617 0.1463 -0.02213 0.14514 C -0.01849 0.14422 -0.01471 0.14422 -0.01106 0.14329 C -0.00768 0.14236 -0.00455 0.14005 -0.00117 0.13935 C 0.00469 0.13797 0.01055 0.13797 0.01654 0.13727 C 0.0793 0.14884 0.01797 0.13426 0.0793 0.1588 C 0.09076 0.16343 0.10248 0.16574 0.11355 0.17269 C 0.13204 0.18403 0.15053 0.19653 0.1698 0.20394 C 0.18008 0.20787 0.18204 0.20787 0.1918 0.20996 C 0.19662 0.20903 0.22279 0.21574 0.23151 0.19815 C 0.23334 0.19468 0.23451 0.19028 0.23594 0.18634 C 0.23803 0.17523 0.24037 0.16459 0.24154 0.15301 C 0.24206 0.14722 0.24219 0.14121 0.24258 0.13542 C 0.24154 0.12037 0.24128 0.10509 0.23933 0.09028 C 0.23829 0.08264 0.23607 0.07547 0.23373 0.06875 C 0.21472 0.01088 0.22461 0.03889 0.20951 0.00996 C 0.20756 0.00602 0.20599 0.00162 0.20404 -0.00185 C 0.20274 -0.00416 0.20105 -0.00578 0.19961 -0.00787 C 0.19597 -0.0125 0.1961 -0.0118 0.1918 -0.01574 C 0.18503 -0.01481 0.15899 -0.01736 0.14883 -0.00393 C 0.14584 0 0.14401 0.00602 0.14219 0.01181 C 0.13972 0.01968 0.13724 0.03935 0.13555 0.04722 C 0.13438 0.05324 0.13256 0.0588 0.13125 0.06482 C 0.12513 0.09144 0.12826 0.08403 0.12019 0.11181 C 0.11485 0.12986 0.10847 0.14676 0.10144 0.16273 C 0.08946 0.19028 0.07253 0.22222 0.05508 0.23542 C 0.0474 0.24121 0.03985 0.24769 0.03191 0.25301 C 0.02618 0.25695 0.02032 0.26065 0.01433 0.26273 C 0.00886 0.26459 0.00326 0.26412 -0.00221 0.26482 L -0.01653 0.26667 C -0.0276 0.26551 -0.03867 0.26551 -0.04974 0.26273 C -0.05247 0.26204 -0.05481 0.25903 -0.05742 0.25695 C -0.06731 0.24884 -0.06054 0.25301 -0.06731 0.24908 C -0.06875 0.24722 -0.07044 0.2456 -0.07174 0.24329 C -0.07265 0.24144 -0.07317 0.23935 -0.07395 0.23727 C -0.075 0.23472 -0.07617 0.23218 -0.07721 0.2294 C -0.07942 0.20579 -0.08086 0.20209 -0.07838 0.17662 C -0.07786 0.17107 -0.07643 0.16574 -0.075 0.16088 C -0.07382 0.15672 -0.07226 0.15278 -0.0707 0.14908 C -0.06393 0.1331 -0.05586 0.11968 -0.04414 0.11389 C -0.03906 0.11111 -0.03385 0.1088 -0.02877 0.10602 C -0.02356 0.10301 -0.01849 0.09908 -0.01328 0.09607 C -0.00638 0.09236 0.00079 0.08982 0.00769 0.08634 C 0.02266 0.07871 0.03125 0.07176 0.04623 0.06667 C 0.06654 0.05996 0.07149 0.05972 0.08816 0.05695 C 0.09961 0.05949 0.1112 0.05996 0.1224 0.06482 C 0.12683 0.06667 0.1306 0.07222 0.13451 0.07662 C 0.15365 0.09792 0.14766 0.09514 0.16875 0.12361 C 0.17435 0.13125 0.18073 0.13727 0.18633 0.14514 C 0.19102 0.15162 0.19506 0.15972 0.19961 0.16667 C 0.20495 0.17477 0.21068 0.18218 0.21615 0.19028 C 0.22553 0.20417 0.24063 0.23241 0.25026 0.23935 C 0.25404 0.2419 0.25756 0.24514 0.26133 0.24722 C 0.2642 0.24861 0.26719 0.24838 0.27019 0.24908 C 0.27201 0.24954 0.27383 0.25047 0.27566 0.25116 C 0.27904 0.24977 0.28308 0.25116 0.28555 0.24722 C 0.29102 0.23866 0.29688 0.21297 0.29883 0.2 C 0.29987 0.19306 0.30026 0.18565 0.30105 0.17847 C 0.30196 0.16042 0.3056 0.10672 0.30209 0.0882 C 0.29909 0.07269 0.29284 0.05949 0.28672 0.04722 C 0.27579 0.02547 0.2612 0.00972 0.24701 -0.00393 C 0.2431 -0.00764 0.23894 -0.01041 0.2349 -0.01366 C 0.2198 -0.0118 0.2043 -0.01481 0.18959 -0.00787 C 0.15456 0.0088 0.12956 0.05972 0.10586 0.10394 C 0.07461 0.16227 0.04558 0.22408 0.01433 0.28241 C -0.0332 0.37107 -0.05859 0.42384 -0.12135 0.47269 C -0.13541 0.48357 -0.15156 0.4831 -0.16653 0.4882 C -0.17213 0.48634 -0.17773 0.48542 -0.1832 0.48241 C -0.19153 0.47778 -0.20104 0.46435 -0.20742 0.45486 C -0.22057 0.43542 -0.22825 0.41968 -0.23932 0.39422 C -0.24635 0.37824 -0.25273 0.36181 -0.25911 0.34514 C -0.27044 0.31528 -0.28099 0.28542 -0.28776 0.25116 C -0.29088 0.23588 -0.29218 0.21968 -0.2944 0.20394 C -0.29557 0.16297 -0.29817 0.13889 -0.28671 0.09607 C -0.28281 0.08195 -0.27513 0.07176 -0.26796 0.06273 C -0.23385 0.01991 -0.21562 0.01644 -0.17317 -0.00393 C -0.09804 -0.04004 -0.0388 -0.06319 0.04401 -0.07847 C 0.12709 -0.09375 0.08672 -0.08727 0.16537 -0.09791 C 0.17474 -0.09768 0.2142 -0.10416 0.23269 -0.09004 C 0.23659 -0.08703 0.24024 -0.08264 0.24375 -0.07847 C 0.24753 -0.07361 0.25157 -0.06898 0.25469 -0.06273 C 0.25912 -0.0537 0.26211 -0.04305 0.26576 -0.03333 C 0.26849 -0.01852 0.27644 0.01829 0.27566 0.03542 C 0.27435 0.06389 0.27149 0.09236 0.2668 0.11968 C 0.26289 0.14259 0.24493 0.18797 0.23816 0.20787 C 0.23425 0.21945 0.23112 0.23172 0.22709 0.24329 C 0.22448 0.2507 0.2211 0.25741 0.21836 0.26482 C 0.20899 0.29028 0.2168 0.27547 0.20951 0.2882 C 0.21055 0.28959 0.21159 0.29329 0.21276 0.29213 C 0.21381 0.29121 0.21263 0.28773 0.21172 0.28634 C 0.20873 0.28218 0.20547 0.27801 0.20183 0.27662 C 0.16055 0.26019 0.15183 0.26273 0.1125 0.26088 C 0.08933 0.26158 0.02409 0.28681 0.04297 0.26273 C 0.06849 0.23033 0.10547 0.24722 0.13555 0.23148 C 0.17305 0.21181 0.20964 0.18704 0.2448 0.15695 L 0.30873 0.10209 C 0.31094 0.09815 0.31446 0.0956 0.31537 0.09028 C 0.31589 0.08704 0.31381 0.08357 0.31211 0.08241 C 0.30573 0.07824 0.29896 0.0757 0.29219 0.07454 C 0.28008 0.07246 0.26797 0.07292 0.25586 0.07269 L 0.12123 0.06875 C 0.09375 0.06551 0.03607 0.10787 0.03855 0.0588 C 0.04128 0.00463 0.09584 0.0206 0.12461 0.00209 C 0.2142 -0.05602 0.14701 -0.01227 0.23269 -0.06065 C 0.27149 -0.08264 0.24297 -0.06967 0.25808 -0.07639 C 0.20586 -0.08565 0.14167 -0.04421 0.10144 -0.10393 C 0.07774 -0.13889 0.15183 -0.16713 0.17865 -0.19398 C 0.27045 -0.2868 0.35066 -0.35046 0.45105 -0.4118 C 0.55951 -0.47778 0.66954 -0.53495 0.77865 -0.59768 C 0.98698 -0.71805 0.83529 -0.63935 0.98711 -0.71342 C 0.99076 -0.71528 0.99428 -0.71944 0.99805 -0.71944 C 1.00118 -0.71944 0.99193 -0.71643 0.9892 -0.71342 L 0.74115 -0.4412 C 0.69753 -0.39282 0.65404 -0.34398 0.61094 -0.29398 C 0.52539 -0.19467 0.45717 -0.11481 0.37826 -0.00393 C 0.36316 0.01736 0.34961 0.0419 0.33529 0.06482 C 0.28269 0.25162 0.32136 0.10486 0.63737 -0.10787 C 0.76758 -0.19537 0.89545 -0.29352 1.02461 -0.38611 C 1.00951 -0.46458 1.02045 -0.58217 0.9793 -0.62129 C 0.93594 -0.6625 0.8823 -0.59004 0.8349 -0.56643 C 0.76263 -0.53032 0.69115 -0.48935 0.62084 -0.44305 C 0.51407 -0.37268 -0.07799 0.02384 -0.27565 0.19607 C -0.34648 0.25787 -0.41237 0.33611 -0.48086 0.40602 C -0.46393 0.4956 -0.48294 0.66574 -0.43007 0.67454 C 0.13047 0.76713 0.51797 0.61042 1.02461 0.44908 C 1.01498 0.30162 1.03008 0.38472 0.85586 0.43935 C 0.80612 0.45486 0.75756 0.47963 0.70808 0.49607 C 0.62409 0.52408 0.53959 0.54722 0.45547 0.57269 C 0.30547 0.55486 0.47071 0.57963 0.79076 0.24514 C 0.96849 0.05926 0.89219 0.15741 1.02461 -0.03727 C 1.01576 -0.12546 1.01941 -0.2206 0.99805 -0.30185 C 0.98646 -0.34629 0.9573 -0.37129 0.93191 -0.39004 C 0.86589 -0.43935 0.79519 -0.46597 0.72683 -0.50393 C 0.58282 -0.5 0.52487 -0.53588 0.40912 -0.44514 C 0.37761 -0.42014 0.34961 -0.38356 0.3198 -0.35278 C 0.30495 -0.30046 0.31303 -0.33356 0.39805 -0.39606 C 0.41016 -0.40486 0.42136 -0.4169 0.4323 -0.4294 C 0.4375 -0.43541 0.4418 -0.44375 0.44662 -0.45092 C 0.44779 -0.45625 0.45079 -0.46134 0.44987 -0.46666 C 0.44922 -0.4706 0.44558 -0.47153 0.44336 -0.4706 C 0.43151 -0.46481 0.4198 -0.45741 0.40912 -0.44699 C 0.3961 -0.43449 0.3625 -0.38194 0.35404 -0.36458 C 0.31628 -0.28912 0.27826 -0.21366 0.24375 -0.13333 C 0.22592 -0.09166 0.21224 -0.04491 0.1974 0 C 0.18907 0.025 0.18138 0.05047 0.17422 0.07662 C 0.14922 0.16759 0.125 0.30255 0.11133 0.38449 C 0.09467 0.48426 0.10026 0.44537 0.09258 0.5 C 0.07982 0.48496 0.09063 0.49861 0.06941 0.44722 C 0.06615 0.43912 0.06276 0.43148 0.05951 0.42361 C 0.05313 0.4081 0.04662 0.39283 0.04076 0.37662 C 0.03151 0.35116 0.02396 0.32361 0.01316 0.3 C 0.00691 0.28634 0.00039 0.27292 -0.00559 0.2588 C -0.01862 0.22847 -0.00403 0.25579 -0.01653 0.23334 C -0.01471 0.23218 -0.01302 0.23033 -0.01106 0.2294 C -0.00898 0.22847 -0.00651 0.2294 -0.00442 0.22755 C 0.00599 0.21829 0.00404 0.21736 0.0099 0.20787 C 0.01276 0.20324 0.01628 0.19954 0.01875 0.19422 C 0.02474 0.18056 0.02982 0.16551 0.03529 0.15116 C 0.04063 0.13681 0.04831 0.11667 0.05183 0.1 C 0.05287 0.09491 0.05391 0.08959 0.05508 0.08449 C 0.06081 0.06065 0.05678 0.08148 0.05951 0.06667 C 0.05625 0.0588 0.05261 0.05139 0.04961 0.04329 C 0.04805 0.03935 0.0461 0.03588 0.04519 0.03148 C 0.04076 0.01065 0.04258 0.02107 0.03959 0 C 0.04102 -0.01967 0.03881 -0.02963 0.05834 -0.00972 C 0.06016 -0.0081 0.05691 -0.00324 0.05625 0 C 0.05573 0.00209 0.05534 0.00394 0.05508 0.00602 C 0.0543 0.01111 0.05573 0.01991 0.05287 0.02153 C 0.05183 0.02222 0.05066 0.02292 0.04961 0.02361 C 0.04649 0.02523 0.04154 0.02709 0.03855 0.02755 C 0.03594 0.02778 0.03334 0.02755 0.03086 0.0275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8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  <p:bldP spid="5" grpId="1" build="p"/>
      <p:bldP spid="5" grpId="2" build="p"/>
      <p:bldP spid="5" grpId="3" build="p"/>
      <p:bldP spid="5" grpId="4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限時使用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3C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10790"/>
            <a:ext cx="4963668" cy="4228012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28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81621" flipV="1">
            <a:off x="7951500" y="351495"/>
            <a:ext cx="2675825" cy="85279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988" y="3000380"/>
            <a:ext cx="5131259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9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214846"/>
            <a:ext cx="6452834" cy="4423955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燈光充足、不閃爍</a:t>
            </a:r>
          </a:p>
          <a:p>
            <a:r>
              <a:rPr lang="zh-TW" alt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不關燈或在昏暗環境使用</a:t>
            </a:r>
            <a:r>
              <a:rPr lang="en-US" altLang="zh-TW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3</a:t>
            </a:r>
            <a:r>
              <a:rPr lang="zh-TW" alt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311950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270" y="2448270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5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312334"/>
            <a:ext cx="6230765" cy="432646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813" y="267424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0262f94-9f35-4ac3-9a90-690165a166b7"/>
    <ds:schemaRef ds:uri="http://purl.org/dc/terms/"/>
    <ds:schemaRef ds:uri="http://purl.org/dc/elements/1.1/"/>
    <ds:schemaRef ds:uri="http://schemas.microsoft.com/office/infopath/2007/PartnerControls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35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文鼎粗圓</vt:lpstr>
      <vt:lpstr>文鼎新潮ＰＯＰ體P</vt:lpstr>
      <vt:lpstr>清松手寫體1</vt:lpstr>
      <vt:lpstr>清松手寫體2</vt:lpstr>
      <vt:lpstr>細明體</vt:lpstr>
      <vt:lpstr>微軟正黑體 Light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2021-10-07T06:07:14Z</dcterms:created>
  <dcterms:modified xsi:type="dcterms:W3CDTF">2021-12-08T03:26:44Z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