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99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4A7886-E69C-4D0A-8675-3A27E2D379DF}" type="datetime2">
              <a:rPr lang="zh-TW" altLang="en-US" smtClean="0">
                <a:latin typeface="細明體" panose="02020509000000000000" pitchFamily="49" charset="-120"/>
                <a:ea typeface="細明體" panose="02020509000000000000" pitchFamily="49" charset="-120"/>
              </a:rPr>
              <a:t>2021年10月19日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>
                <a:latin typeface="細明體" panose="02020509000000000000" pitchFamily="49" charset="-120"/>
                <a:ea typeface="細明體" panose="02020509000000000000" pitchFamily="49" charset="-120"/>
              </a:rPr>
              <a:t>‹#›</a:t>
            </a:fld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6027572A-0634-4A80-9420-2A9C479FA489}" type="datetime2">
              <a:rPr lang="zh-TW" altLang="en-US" smtClean="0"/>
              <a:pPr/>
              <a:t>2021年10月19日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74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5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​​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49" name="手繪多邊形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手繪多邊形​​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2" name="手繪多邊形​​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3" name="手繪多邊形​​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​​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​​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​​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​​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​​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59" name="手繪多邊形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60" name="手繪多邊形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61" name="群組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手繪多邊形​​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​​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​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​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​​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​​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​​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0" name="手繪多邊形​​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1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2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3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4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5" name="手繪多邊形​​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6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7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8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9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0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81" name="群組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手繪多邊形​​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3" name="手繪多邊形​​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4" name="手繪多邊形​​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5" name="手繪多邊形​​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6" name="手繪多邊形​​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87" name="群組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9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0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1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2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3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手繪多邊形​​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6" name="手繪多邊形​​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7" name="手繪多邊形​​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8" name="手繪多邊形​​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9" name="群組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1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2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3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4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5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06" name="群組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8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9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0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1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2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3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4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115" name="手繪多邊形​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16" name="手繪多邊形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117" name="群組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9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0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1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2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3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4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5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6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7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8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9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0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1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2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3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4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5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6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7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8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9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0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1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2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3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4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5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46" name="群組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手繪多邊形​​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8" name="手繪多邊形​​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9" name="手繪多邊形​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0" name="手繪多邊形​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1" name="手繪多邊形​​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2" name="手繪多邊形​​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3" name="手繪多邊形​​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4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5" name="手繪多邊形​​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6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7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8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9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0" name="手繪多邊形​​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1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2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3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4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5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6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7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8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9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0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71" name="群組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6" name="手繪多邊形​​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7" name="手繪多邊形​​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8" name="手繪多邊形​​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9" name="手繪多邊形​​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F7EF6-5B78-4C88-BD29-BCC8F9074FCA}" type="datetime2">
              <a:rPr lang="zh-TW" altLang="en-US" smtClean="0"/>
              <a:pPr/>
              <a:t>2021年10月19日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128358-86BF-4BE1-AE44-D087FAA2D3C0}" type="datetime2">
              <a:rPr lang="zh-TW" altLang="en-US" smtClean="0"/>
              <a:pPr/>
              <a:t>2021年10月19日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1B9076-0067-4F32-B6D1-9C31E42ECC73}" type="datetime2">
              <a:rPr lang="zh-TW" altLang="en-US" smtClean="0"/>
              <a:pPr/>
              <a:t>2021年10月19日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3E40E8-A7AC-40A6-B203-C51F50516F94}" type="datetime2">
              <a:rPr lang="zh-TW" altLang="en-US" smtClean="0"/>
              <a:pPr/>
              <a:t>2021年10月19日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22E5CE-50DE-4091-87FA-1AC56BE031B7}" type="datetime2">
              <a:rPr lang="zh-TW" altLang="en-US" smtClean="0"/>
              <a:pPr/>
              <a:t>2021年10月19日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8DC7A5-D8FB-4063-B028-D6E3FB48D178}" type="datetime2">
              <a:rPr lang="zh-TW" altLang="en-US" smtClean="0"/>
              <a:pPr/>
              <a:t>2021年10月19日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7" name="手繪多邊形​​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手繪多邊形​​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9" name="群組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" name="手繪多邊形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5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0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1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9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0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1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2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3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9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0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1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2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0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1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2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3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4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5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6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7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8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9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0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1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2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3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4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5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6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7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8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9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0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1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2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3" name="群組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5" name="手繪多邊形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6" name="手繪多邊形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7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8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9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0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1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2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3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4" name="手繪多邊形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5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6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7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8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9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0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1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2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3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4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5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6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7" name="手繪多邊形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8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9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0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1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2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3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4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5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6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7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8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9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0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1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2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3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4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5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6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7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8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9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0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1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2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3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4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5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6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7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8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9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0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1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2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3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4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5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6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7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8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9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0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1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2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3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4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5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6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7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8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9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0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1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2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3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4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5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6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77" name="群組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9" name="手繪多邊形​​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0" name="手繪多邊形​​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1" name="手繪多邊形​​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2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3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4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5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6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7" name="手繪多邊形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8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9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0" name="手繪多邊形​​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1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2" name="手繪多邊形​​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3" name="手繪多邊形​​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4" name="手繪多邊形​​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5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6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7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8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9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0" name="手繪多邊形​​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1" name="手繪多邊形​​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2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3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4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5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6" name="手繪多邊形​​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7" name="手繪多邊形​​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8" name="手繪多邊形​​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9" name="手繪多邊形​​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0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1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2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3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4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5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6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7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8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9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0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1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2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3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4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5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6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7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8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9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0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1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2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3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4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5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6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7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8" name="手繪多邊形​​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9" name="手繪多邊形​​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0" name="手繪多邊形​​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1" name="手繪多邊形​​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2" name="手繪多邊形​​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3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4" name="手繪多邊形​​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5" name="手繪多邊形​​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6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7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8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9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0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1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2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3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4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5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6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7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8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9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60" name="群組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2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3" name="手繪多邊形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4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5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6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7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8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9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0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1" name="手繪多邊形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2" name="手繪多邊形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3" name="手繪多邊形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4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5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6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7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8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9" name="手繪多邊形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0" name="手繪多邊形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1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2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3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4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5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6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7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8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89" name="群組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手繪多邊形​​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1" name="橢圓​​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2" name="手繪多邊形​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3" name="手繪多邊形​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4" name="手繪多邊形​​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5" name="手繪多邊形​​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6" name="手繪多邊形​​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7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8" name="手繪多邊形​​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9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0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1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2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3" name="手繪多邊形​​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4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5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6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7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8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9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310" name="手繪多邊形​​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311" name="群組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3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4" name="手繪多邊形​​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5" name="手繪多邊形​​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6" name="手繪多邊形​​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7" name="手繪多邊形​​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8" name="手繪多邊形​​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9" name="手繪多邊形​​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0" name="手繪多邊形​​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1" name="手繪多邊形​​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2" name="手繪多邊形​​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3" name="手繪多邊形​​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4" name="手繪多邊形​​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5" name="手繪多邊形​​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6" name="手繪多邊形​​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7" name="手繪多邊形​​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8" name="手繪多邊形​​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9" name="手繪多邊形​​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0" name="手繪多邊形​​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1" name="手繪多邊形​​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2" name="手繪多邊形​​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3" name="手繪多邊形​​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4" name="手繪多邊形​​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5" name="手繪多邊形​​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6" name="手繪多邊形​​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7" name="手繪多邊形​​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8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9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0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1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2" name="手繪多邊形​​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3" name="手繪多邊形​​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4" name="手繪多邊形​​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5" name="手繪多邊形​​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6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7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348" name="群組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群組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6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7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8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9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0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1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2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3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4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5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6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7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8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9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0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1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2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3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4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5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6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7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8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9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0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1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2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3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4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5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6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7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8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9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0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1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2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3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4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5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6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7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8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9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20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21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0" name="群組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7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8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9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0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1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2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3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4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1" name="群組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0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1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2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3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4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5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2" name="群組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4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5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6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7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8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</p:grpSp>
      <p:grpSp>
        <p:nvGrpSpPr>
          <p:cNvPr id="422" name="群組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31" name="群組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3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4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5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6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7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8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9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40" name="群組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3" name="手繪多邊形​​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4" name="手繪多邊形​​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5" name="手繪多邊形​​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6" name="手繪多邊形​​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7" name="手繪多邊形​​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7FB326-09BA-4C4B-85DC-25848ABE508E}" type="datetime2">
              <a:rPr lang="zh-TW" altLang="en-US" smtClean="0"/>
              <a:pPr/>
              <a:t>2021年10月19日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2AA930-071B-4D31-942E-248AE87D3587}" type="datetime2">
              <a:rPr lang="zh-TW" altLang="en-US" smtClean="0"/>
              <a:pPr/>
              <a:t>2021年10月19日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4BFAAA-1205-491F-95F1-844FB0E38A2B}" type="datetime2">
              <a:rPr lang="zh-TW" altLang="en-US" smtClean="0"/>
              <a:pPr/>
              <a:t>2021年10月19日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FF3C93-EEA5-4646-BDA0-2DCD844B8D7B}" type="datetime2">
              <a:rPr lang="zh-TW" altLang="en-US" smtClean="0"/>
              <a:pPr/>
              <a:t>2021年10月19日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手繪多邊形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9" name="手繪多邊形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10" name="群組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6" name="群組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34" name="群組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手繪多邊形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0" name="手繪多邊形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1" name="手繪多邊形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3" name="群組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9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0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1" name="手繪多邊形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52" name="群組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61" name="群組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3D97914-47BC-412D-AA3F-505857C493CE}" type="datetime2">
              <a:rPr lang="zh-TW" altLang="en-US" smtClean="0"/>
              <a:pPr/>
              <a:t>2021年10月19日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28101" y="445721"/>
            <a:ext cx="5848758" cy="991364"/>
          </a:xfrm>
        </p:spPr>
        <p:txBody>
          <a:bodyPr rtlCol="0">
            <a:normAutofit fontScale="90000"/>
          </a:bodyPr>
          <a:lstStyle/>
          <a:p>
            <a:r>
              <a:rPr lang="zh-TW" alt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Informal Roman" panose="030604020304060B0204" pitchFamily="66" charset="0"/>
                <a:ea typeface="標楷體" panose="03000509000000000000" pitchFamily="65" charset="-120"/>
              </a:rPr>
              <a:t>搶救</a:t>
            </a:r>
            <a:r>
              <a:rPr lang="en-US" altLang="zh-TW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Informal Roman" panose="030604020304060B0204" pitchFamily="66" charset="0"/>
                <a:ea typeface="標楷體" panose="03000509000000000000" pitchFamily="65" charset="-120"/>
              </a:rPr>
              <a:t>3C</a:t>
            </a:r>
            <a:r>
              <a:rPr lang="zh-TW" alt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Informal Roman" panose="030604020304060B0204" pitchFamily="66" charset="0"/>
                <a:ea typeface="標楷體" panose="03000509000000000000" pitchFamily="65" charset="-120"/>
              </a:rPr>
              <a:t>惡視力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5622327" y="1437085"/>
            <a:ext cx="3478339" cy="885800"/>
          </a:xfrm>
        </p:spPr>
        <p:txBody>
          <a:bodyPr rtlCol="0"/>
          <a:lstStyle/>
          <a:p>
            <a:r>
              <a:rPr lang="zh-TW" alt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C99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60000" dist="29997" dir="5400000" sy="-100000" algn="bl" rotWithShape="0"/>
                </a:effectLst>
                <a:latin typeface="Vivaldi" panose="03020602050506090804" pitchFamily="66" charset="0"/>
              </a:rPr>
              <a:t>護眼有一套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423">
            <a:off x="9648452" y="367918"/>
            <a:ext cx="1274848" cy="213833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1919">
            <a:off x="4417640" y="529990"/>
            <a:ext cx="1070028" cy="191863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46" y="2899953"/>
            <a:ext cx="4241230" cy="23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7509" y="252476"/>
            <a:ext cx="9133730" cy="1233424"/>
          </a:xfrm>
        </p:spPr>
        <p:txBody>
          <a:bodyPr/>
          <a:lstStyle/>
          <a:p>
            <a:r>
              <a:rPr lang="zh-TW" altLang="en-US" dirty="0">
                <a:solidFill>
                  <a:srgbClr val="CC99FF"/>
                </a:solidFill>
              </a:rPr>
              <a:t>限時使用</a:t>
            </a:r>
            <a:r>
              <a:rPr lang="en-US" altLang="zh-TW" dirty="0">
                <a:solidFill>
                  <a:srgbClr val="CC99FF"/>
                </a:solidFill>
              </a:rPr>
              <a:t>3C</a:t>
            </a:r>
            <a:endParaRPr lang="zh-TW" altLang="en-US" dirty="0">
              <a:solidFill>
                <a:srgbClr val="CC99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9999"/>
                </a:solidFill>
              </a:rPr>
              <a:t>打電腦、看電視、滑手機等，每天使用少於</a:t>
            </a:r>
            <a:r>
              <a:rPr lang="en-US" altLang="zh-TW" dirty="0">
                <a:solidFill>
                  <a:srgbClr val="FF9999"/>
                </a:solidFill>
              </a:rPr>
              <a:t>2</a:t>
            </a:r>
            <a:r>
              <a:rPr lang="zh-TW" altLang="en-US" dirty="0">
                <a:solidFill>
                  <a:srgbClr val="FF9999"/>
                </a:solidFill>
              </a:rPr>
              <a:t>小時</a:t>
            </a:r>
          </a:p>
          <a:p>
            <a:r>
              <a:rPr lang="zh-TW" altLang="en-US" dirty="0">
                <a:solidFill>
                  <a:srgbClr val="FF9999"/>
                </a:solidFill>
              </a:rPr>
              <a:t>使用</a:t>
            </a:r>
            <a:r>
              <a:rPr lang="en-US" altLang="zh-TW" dirty="0">
                <a:solidFill>
                  <a:srgbClr val="FF9999"/>
                </a:solidFill>
              </a:rPr>
              <a:t>30</a:t>
            </a:r>
            <a:r>
              <a:rPr lang="zh-TW" altLang="en-US" dirty="0">
                <a:solidFill>
                  <a:srgbClr val="FF9999"/>
                </a:solidFill>
              </a:rPr>
              <a:t>分鐘，休息</a:t>
            </a:r>
            <a:r>
              <a:rPr lang="en-US" altLang="zh-TW" dirty="0">
                <a:solidFill>
                  <a:srgbClr val="FF9999"/>
                </a:solidFill>
              </a:rPr>
              <a:t>10</a:t>
            </a:r>
            <a:r>
              <a:rPr lang="zh-TW" altLang="en-US" dirty="0">
                <a:solidFill>
                  <a:srgbClr val="FF9999"/>
                </a:solidFill>
              </a:rPr>
              <a:t>分鐘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43" y="2677605"/>
            <a:ext cx="6430748" cy="296119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11" y="3834039"/>
            <a:ext cx="1618281" cy="124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3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8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9999"/>
                </a:solidFill>
              </a:rPr>
              <a:t>光線要充足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C99FF"/>
                </a:solidFill>
              </a:rPr>
              <a:t>燈光充足、不閃爍</a:t>
            </a:r>
          </a:p>
          <a:p>
            <a:r>
              <a:rPr lang="zh-TW" altLang="en-US" dirty="0">
                <a:solidFill>
                  <a:srgbClr val="CC99FF"/>
                </a:solidFill>
              </a:rPr>
              <a:t>不關燈或在昏暗環境使用</a:t>
            </a:r>
            <a:r>
              <a:rPr lang="en-US" altLang="zh-TW" dirty="0">
                <a:solidFill>
                  <a:srgbClr val="CC99FF"/>
                </a:solidFill>
              </a:rPr>
              <a:t>3</a:t>
            </a:r>
            <a:r>
              <a:rPr lang="zh-TW" altLang="en-US" dirty="0">
                <a:solidFill>
                  <a:srgbClr val="CC99FF"/>
                </a:solidFill>
              </a:rPr>
              <a:t>Ｃ，對比變強很傷眼</a:t>
            </a:r>
          </a:p>
          <a:p>
            <a:endParaRPr lang="zh-TW" altLang="en-US" dirty="0">
              <a:solidFill>
                <a:srgbClr val="CC99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49" y="2372773"/>
            <a:ext cx="3997234" cy="297460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469">
            <a:off x="1240971" y="2664823"/>
            <a:ext cx="2339560" cy="213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9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C99FF"/>
                </a:solidFill>
              </a:rPr>
              <a:t>戶外活動不可少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9999"/>
                </a:solidFill>
              </a:rPr>
              <a:t>多接觸大自然，多看遠方，可預防近視</a:t>
            </a:r>
          </a:p>
          <a:p>
            <a:r>
              <a:rPr lang="zh-TW" altLang="en-US" dirty="0">
                <a:solidFill>
                  <a:srgbClr val="FF9999"/>
                </a:solidFill>
              </a:rPr>
              <a:t>每天戶外運動，最少</a:t>
            </a:r>
            <a:r>
              <a:rPr lang="en-US" altLang="zh-TW" dirty="0">
                <a:solidFill>
                  <a:srgbClr val="FF9999"/>
                </a:solidFill>
              </a:rPr>
              <a:t>1</a:t>
            </a:r>
            <a:r>
              <a:rPr lang="zh-TW" altLang="en-US" dirty="0">
                <a:solidFill>
                  <a:srgbClr val="FF9999"/>
                </a:solidFill>
              </a:rPr>
              <a:t>小時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2" y="2929829"/>
            <a:ext cx="5949204" cy="28825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931920"/>
            <a:ext cx="2042160" cy="179366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93" y="4599519"/>
            <a:ext cx="1657975" cy="207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6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返校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771_TF02895269.potx" id="{E520B431-7946-410B-823A-4C608060E591}" vid="{BBCC4DC1-3964-466B-9C8B-212AB5EB7615}"/>
    </a:ext>
  </a:extLst>
</a:theme>
</file>

<file path=ppt/theme/theme2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a4f35948-e619-41b3-aa29-22878b09cfd2"/>
    <ds:schemaRef ds:uri="40262f94-9f35-4ac3-9a90-690165a166b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秋季歡樂教育簡報 (寬螢幕)</Template>
  <TotalTime>53</TotalTime>
  <Words>76</Words>
  <Application>Microsoft Office PowerPoint</Application>
  <PresentationFormat>寬螢幕</PresentationFormat>
  <Paragraphs>12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細明體</vt:lpstr>
      <vt:lpstr>標楷體</vt:lpstr>
      <vt:lpstr>Arial</vt:lpstr>
      <vt:lpstr>Informal Roman</vt:lpstr>
      <vt:lpstr>Vivaldi</vt:lpstr>
      <vt:lpstr>返校 16x9</vt:lpstr>
      <vt:lpstr>搶救3C惡視力</vt:lpstr>
      <vt:lpstr>限時使用3C</vt:lpstr>
      <vt:lpstr>光線要充足</vt:lpstr>
      <vt:lpstr>戶外活動不可少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搶救3C惡視力</dc:title>
  <dc:creator>Windows 使用者</dc:creator>
  <cp:lastModifiedBy>Windows 使用者</cp:lastModifiedBy>
  <cp:revision>9</cp:revision>
  <dcterms:created xsi:type="dcterms:W3CDTF">2021-10-12T06:32:03Z</dcterms:created>
  <dcterms:modified xsi:type="dcterms:W3CDTF">2021-10-19T07:01:15Z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