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50241" y="-413358"/>
            <a:ext cx="9360418" cy="2263258"/>
          </a:xfrm>
        </p:spPr>
        <p:txBody>
          <a:bodyPr rtlCol="0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搶救</a:t>
            </a:r>
            <a:r>
              <a:rPr lang="en-US" altLang="zh-TW" b="1" dirty="0">
                <a:ln/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r>
              <a:rPr lang="zh-TW" altLang="en-US" b="1" dirty="0">
                <a:ln/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061466" y="3574198"/>
            <a:ext cx="7931619" cy="3179299"/>
          </a:xfrm>
        </p:spPr>
        <p:txBody>
          <a:bodyPr rtlCol="0">
            <a:normAutofit/>
          </a:bodyPr>
          <a:lstStyle/>
          <a:p>
            <a:r>
              <a:rPr lang="zh-TW" altLang="en-US" sz="6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+mn-ea"/>
                <a:ea typeface="+mn-ea"/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824" y="200686"/>
            <a:ext cx="2192055" cy="235489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522" y="396881"/>
            <a:ext cx="1816274" cy="290603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269" y="1830886"/>
            <a:ext cx="2165253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18560" y="-15622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限時使用</a:t>
            </a:r>
            <a:r>
              <a:rPr lang="en-US" altLang="zh-TW" sz="6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3C</a:t>
            </a:r>
            <a:endParaRPr lang="zh-TW" altLang="en-US" sz="66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打電腦、看電視、滑手機等，每天使用少於</a:t>
            </a:r>
            <a:r>
              <a:rPr lang="en-US" altLang="zh-TW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2</a:t>
            </a:r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小時</a:t>
            </a:r>
          </a:p>
          <a:p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使用</a:t>
            </a:r>
            <a:r>
              <a:rPr lang="en-US" altLang="zh-TW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30</a:t>
            </a:r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分鐘，休息</a:t>
            </a:r>
            <a:r>
              <a:rPr lang="en-US" altLang="zh-TW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10</a:t>
            </a:r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1492" y="3133686"/>
            <a:ext cx="2744458" cy="250511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472" y="3959556"/>
            <a:ext cx="2363542" cy="220707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47" y="62761"/>
            <a:ext cx="1946269" cy="119849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635" y="3877020"/>
            <a:ext cx="6431837" cy="273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37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5827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00B050"/>
                </a:solidFill>
              </a:rPr>
              <a:t>燈光充足、不閃爍</a:t>
            </a:r>
          </a:p>
          <a:p>
            <a:r>
              <a:rPr lang="zh-TW" alt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>不關燈或在昏暗環境使用</a:t>
            </a:r>
            <a:r>
              <a:rPr lang="en-US" altLang="zh-TW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>3</a:t>
            </a:r>
            <a:r>
              <a:rPr lang="zh-TW" alt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503" y="3385842"/>
            <a:ext cx="2008577" cy="250543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3151257"/>
            <a:ext cx="4624034" cy="335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8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5827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6321" y="1525089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多接觸大自然，多看遠方，可預防近視</a:t>
            </a:r>
          </a:p>
          <a:p>
            <a:r>
              <a:rPr lang="zh-TW" altLang="en-US" sz="4400" b="1" dirty="0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每天戶外運動，最少</a:t>
            </a:r>
            <a:r>
              <a:rPr lang="en-US" altLang="zh-TW" sz="4400" b="1" dirty="0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</a:t>
            </a:r>
            <a:r>
              <a:rPr lang="zh-TW" altLang="en-US" sz="4400" b="1" dirty="0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小時</a:t>
            </a:r>
          </a:p>
          <a:p>
            <a:endParaRPr lang="zh-TW" altLang="en-US" sz="4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491" y="2743200"/>
            <a:ext cx="2255716" cy="322645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291" y="3971108"/>
            <a:ext cx="5949204" cy="279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21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40262f94-9f35-4ac3-9a90-690165a166b7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4f35948-e619-41b3-aa29-22878b09cfd2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54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文鼎超圓</vt:lpstr>
      <vt:lpstr>文鼎顏楷</vt:lpstr>
      <vt:lpstr>書法家中楷體</vt:lpstr>
      <vt:lpstr>清松手寫體1</vt:lpstr>
      <vt:lpstr>細明體</vt:lpstr>
      <vt:lpstr>微軟正黑體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2021-10-12T06:31:09Z</dcterms:created>
  <dcterms:modified xsi:type="dcterms:W3CDTF">2021-10-19T06:59:06Z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