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7429363" cy="1415586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5">
                    <a:lumMod val="20000"/>
                    <a:lumOff val="8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搶</a:t>
            </a: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救</a:t>
            </a:r>
            <a:r>
              <a:rPr lang="en-US" altLang="zh-TW" dirty="0">
                <a:solidFill>
                  <a:schemeClr val="bg2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</a:t>
            </a:r>
            <a:r>
              <a:rPr lang="en-US" altLang="zh-TW" dirty="0">
                <a:solidFill>
                  <a:srgbClr val="92D05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C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惡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視</a:t>
            </a:r>
            <a:r>
              <a:rPr lang="zh-TW" altLang="en-US" dirty="0">
                <a:solidFill>
                  <a:srgbClr val="7030A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004233" y="1552883"/>
            <a:ext cx="4783471" cy="1033563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57" y="2215758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404" y="2858651"/>
            <a:ext cx="1746457" cy="1452092"/>
          </a:xfrm>
          <a:prstGeom prst="rect">
            <a:avLst/>
          </a:prstGeom>
        </p:spPr>
      </p:pic>
      <p:sp>
        <p:nvSpPr>
          <p:cNvPr id="6" name="笑臉 5"/>
          <p:cNvSpPr/>
          <p:nvPr/>
        </p:nvSpPr>
        <p:spPr>
          <a:xfrm>
            <a:off x="0" y="4789139"/>
            <a:ext cx="1358537" cy="106301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太陽 6"/>
          <p:cNvSpPr/>
          <p:nvPr/>
        </p:nvSpPr>
        <p:spPr>
          <a:xfrm>
            <a:off x="9627326" y="822960"/>
            <a:ext cx="1789611" cy="155448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笑臉 7"/>
          <p:cNvSpPr/>
          <p:nvPr/>
        </p:nvSpPr>
        <p:spPr>
          <a:xfrm>
            <a:off x="10110649" y="1201784"/>
            <a:ext cx="839624" cy="79683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　　　　　　　</a:t>
            </a:r>
            <a:r>
              <a:rPr lang="zh-TW" alt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限時</a:t>
            </a:r>
            <a:r>
              <a:rPr lang="zh-TW" altLang="en-US" sz="5400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5400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endParaRPr lang="zh-TW" alt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36914"/>
            <a:ext cx="3840262" cy="4201887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2800" dirty="0" smtClean="0"/>
              <a:t>．</a:t>
            </a:r>
            <a:r>
              <a:rPr lang="zh-TW" altLang="en-US" sz="2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打</a:t>
            </a:r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電腦、看電視、滑手機等，每天使用少於</a:t>
            </a:r>
            <a:r>
              <a:rPr lang="en-US" altLang="zh-TW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pPr marL="45720" indent="0">
              <a:buNone/>
            </a:pPr>
            <a:r>
              <a:rPr lang="zh-TW" altLang="en-US" sz="2800" dirty="0"/>
              <a:t>．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834" y="1867989"/>
            <a:ext cx="6430748" cy="34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4297" y="78910"/>
            <a:ext cx="6609806" cy="100530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　　　　　　　　</a:t>
            </a:r>
            <a:r>
              <a:rPr lang="zh-TW" altLang="en-US" sz="5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光線</a:t>
            </a:r>
            <a:r>
              <a:rPr lang="zh-TW" altLang="en-US" sz="5400" dirty="0">
                <a:solidFill>
                  <a:schemeClr val="accent5">
                    <a:lumMod val="20000"/>
                    <a:lumOff val="8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9852" y="1312334"/>
            <a:ext cx="4676285" cy="2632649"/>
          </a:xfrm>
        </p:spPr>
        <p:txBody>
          <a:bodyPr/>
          <a:lstStyle/>
          <a:p>
            <a:r>
              <a:rPr lang="zh-TW" altLang="en-US" sz="3600" b="1" dirty="0">
                <a:ln w="1016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r>
              <a:rPr lang="zh-TW" altLang="en-US" sz="3600" b="1" dirty="0">
                <a:ln w="1016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sz="3600" b="1" dirty="0">
                <a:ln w="1016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sz="3600" b="1" dirty="0">
                <a:ln w="1016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94" y="1941698"/>
            <a:ext cx="5303519" cy="338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4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　　　　　　</a:t>
            </a:r>
            <a:r>
              <a:rPr lang="zh-TW" altLang="en-US" sz="4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戶外活動</a:t>
            </a:r>
            <a:r>
              <a:rPr lang="zh-TW" altLang="en-US" sz="48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每天戶外運動，最少</a:t>
            </a:r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</a:t>
            </a:r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799" y="3081654"/>
            <a:ext cx="6793310" cy="350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1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99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文鼎中粗隸</vt:lpstr>
      <vt:lpstr>文鼎細鋼筆行楷</vt:lpstr>
      <vt:lpstr>清松手寫體1</vt:lpstr>
      <vt:lpstr>清松手寫體2</vt:lpstr>
      <vt:lpstr>細明體</vt:lpstr>
      <vt:lpstr>微軟正黑體</vt:lpstr>
      <vt:lpstr>Arial</vt:lpstr>
      <vt:lpstr>Cambria</vt:lpstr>
      <vt:lpstr>返校 16x9</vt:lpstr>
      <vt:lpstr>搶救3C惡視力</vt:lpstr>
      <vt:lpstr>　　　　　　　限時使用3C</vt:lpstr>
      <vt:lpstr>　　　　　　　　光線要充足</vt:lpstr>
      <vt:lpstr>　　　　　　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2021-10-12T06:31:00Z</dcterms:created>
  <dcterms:modified xsi:type="dcterms:W3CDTF">2021-10-19T07:00:13Z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