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23609" y="498763"/>
            <a:ext cx="5834870" cy="1139805"/>
          </a:xfrm>
        </p:spPr>
        <p:txBody>
          <a:bodyPr rtlCol="0"/>
          <a:lstStyle/>
          <a:p>
            <a:r>
              <a:rPr lang="zh-TW" altLang="en-US" dirty="0">
                <a:solidFill>
                  <a:schemeClr val="accent5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搶</a:t>
            </a:r>
            <a:r>
              <a:rPr lang="zh-TW" altLang="en-US" dirty="0">
                <a:solidFill>
                  <a:schemeClr val="bg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救</a:t>
            </a:r>
            <a:r>
              <a:rPr lang="en-US" altLang="zh-TW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3</a:t>
            </a:r>
            <a:r>
              <a:rPr lang="en-US" altLang="zh-TW" dirty="0"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C</a:t>
            </a:r>
            <a:r>
              <a:rPr lang="zh-TW" altLang="en-US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惡</a:t>
            </a:r>
            <a:r>
              <a:rPr lang="zh-TW" altLang="en-US" dirty="0">
                <a:solidFill>
                  <a:srgbClr val="0070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視</a:t>
            </a:r>
            <a:r>
              <a:rPr lang="zh-TW" altLang="en-US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182892" y="1939636"/>
            <a:ext cx="3328744" cy="874786"/>
          </a:xfrm>
        </p:spPr>
        <p:txBody>
          <a:bodyPr rtlCol="0"/>
          <a:lstStyle/>
          <a:p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2951" y="1747538"/>
            <a:ext cx="2031885" cy="3408132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94862">
            <a:off x="9562456" y="591770"/>
            <a:ext cx="1536378" cy="946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8874" y="845127"/>
            <a:ext cx="2479963" cy="609600"/>
          </a:xfrm>
        </p:spPr>
        <p:txBody>
          <a:bodyPr>
            <a:noAutofit/>
          </a:bodyPr>
          <a:lstStyle/>
          <a:p>
            <a:r>
              <a:rPr lang="zh-TW" altLang="en-US" sz="3600" dirty="0" smtClean="0"/>
              <a:t>            </a:t>
            </a:r>
            <a:r>
              <a:rPr lang="zh-TW" altLang="en-US" sz="3600" dirty="0" smtClean="0"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護</a:t>
            </a:r>
            <a:r>
              <a:rPr lang="zh-TW" altLang="en-US" sz="3600" dirty="0"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眼有一套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67745" y="625186"/>
            <a:ext cx="4553573" cy="1659082"/>
          </a:xfrm>
        </p:spPr>
        <p:txBody>
          <a:bodyPr/>
          <a:lstStyle/>
          <a:p>
            <a:r>
              <a:rPr lang="zh-TW" altLang="en-US" sz="2800" dirty="0">
                <a:solidFill>
                  <a:srgbClr val="FF000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打電腦、看電視、滑手機等，每天使用少於</a:t>
            </a:r>
            <a:r>
              <a:rPr lang="en-US" altLang="zh-TW" sz="2800" dirty="0">
                <a:solidFill>
                  <a:srgbClr val="FF000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2</a:t>
            </a:r>
            <a:r>
              <a:rPr lang="zh-TW" altLang="en-US" sz="2800" dirty="0">
                <a:solidFill>
                  <a:srgbClr val="FF000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小時</a:t>
            </a:r>
          </a:p>
          <a:p>
            <a:r>
              <a:rPr lang="zh-TW" altLang="en-US" sz="2800" dirty="0">
                <a:solidFill>
                  <a:srgbClr val="FFC00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使用</a:t>
            </a:r>
            <a:r>
              <a:rPr lang="en-US" altLang="zh-TW" sz="2800" dirty="0">
                <a:solidFill>
                  <a:srgbClr val="FFC00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30</a:t>
            </a:r>
            <a:r>
              <a:rPr lang="zh-TW" altLang="en-US" sz="2800" dirty="0">
                <a:solidFill>
                  <a:srgbClr val="FFC00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分鐘，休息</a:t>
            </a:r>
            <a:r>
              <a:rPr lang="en-US" altLang="zh-TW" sz="2800" dirty="0">
                <a:solidFill>
                  <a:srgbClr val="FFC00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10</a:t>
            </a:r>
            <a:r>
              <a:rPr lang="zh-TW" altLang="en-US" sz="2800" dirty="0">
                <a:solidFill>
                  <a:srgbClr val="FFC00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分鐘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3382" y="2518091"/>
            <a:ext cx="9034259" cy="3844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666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7091" y="914399"/>
            <a:ext cx="2563091" cy="578043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              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/>
              <a:t> </a:t>
            </a:r>
            <a:r>
              <a:rPr lang="zh-TW" altLang="en-US" dirty="0" smtClean="0"/>
              <a:t>              </a:t>
            </a:r>
            <a:r>
              <a:rPr lang="zh-TW" altLang="en-US" sz="4000" dirty="0"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51164" y="1676399"/>
            <a:ext cx="3976256" cy="2022765"/>
          </a:xfrm>
        </p:spPr>
        <p:txBody>
          <a:bodyPr>
            <a:normAutofit lnSpcReduction="10000"/>
          </a:bodyPr>
          <a:lstStyle/>
          <a:p>
            <a:r>
              <a:rPr lang="zh-TW" altLang="en-US" sz="2800" dirty="0">
                <a:solidFill>
                  <a:srgbClr val="FFFF00"/>
                </a:solidFill>
              </a:rPr>
              <a:t>燈光充足、不閃爍</a:t>
            </a:r>
          </a:p>
          <a:p>
            <a:r>
              <a:rPr lang="zh-TW" altLang="en-US" sz="2800" dirty="0">
                <a:solidFill>
                  <a:srgbClr val="92D050"/>
                </a:solidFill>
              </a:rPr>
              <a:t>不關燈或在昏暗環境使用</a:t>
            </a:r>
            <a:r>
              <a:rPr lang="en-US" altLang="zh-TW" sz="2800" dirty="0">
                <a:solidFill>
                  <a:srgbClr val="92D050"/>
                </a:solidFill>
              </a:rPr>
              <a:t>3</a:t>
            </a:r>
            <a:r>
              <a:rPr lang="zh-TW" altLang="en-US" sz="2800" dirty="0">
                <a:solidFill>
                  <a:srgbClr val="92D050"/>
                </a:solidFill>
              </a:rPr>
              <a:t>Ｃ，對比變強很傷眼</a:t>
            </a:r>
          </a:p>
          <a:p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949" y="1492442"/>
            <a:ext cx="5791050" cy="4710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320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3345" y="1039091"/>
            <a:ext cx="3048001" cy="502227"/>
          </a:xfrm>
        </p:spPr>
        <p:txBody>
          <a:bodyPr>
            <a:normAutofit fontScale="90000"/>
          </a:bodyPr>
          <a:lstStyle/>
          <a:p>
            <a:r>
              <a:rPr lang="zh-TW" altLang="en-US" sz="3200" dirty="0" smtClean="0"/>
              <a:t>              </a:t>
            </a:r>
            <a:r>
              <a:rPr lang="zh-TW" altLang="en-US" sz="3600" dirty="0"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55736" y="1731820"/>
            <a:ext cx="3126555" cy="2701636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rgbClr val="00B0F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近</a:t>
            </a:r>
            <a:r>
              <a:rPr lang="zh-TW" altLang="en-US" sz="2800" dirty="0">
                <a:solidFill>
                  <a:srgbClr val="00B0F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多接觸大自然，多看遠方，可預防視</a:t>
            </a:r>
          </a:p>
          <a:p>
            <a:r>
              <a:rPr lang="zh-TW" altLang="en-US" sz="2800" dirty="0">
                <a:solidFill>
                  <a:srgbClr val="00206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每天戶外運動，最少</a:t>
            </a:r>
            <a:r>
              <a:rPr lang="en-US" altLang="zh-TW" sz="2800" dirty="0">
                <a:solidFill>
                  <a:srgbClr val="00206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1</a:t>
            </a:r>
            <a:r>
              <a:rPr lang="zh-TW" altLang="en-US" sz="2800" dirty="0">
                <a:solidFill>
                  <a:srgbClr val="00206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9013" y="1984249"/>
            <a:ext cx="9438058" cy="4873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475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56</TotalTime>
  <Words>82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文鼎細鋼筆行楷</vt:lpstr>
      <vt:lpstr>細明體</vt:lpstr>
      <vt:lpstr>Arial</vt:lpstr>
      <vt:lpstr>返校 16x9</vt:lpstr>
      <vt:lpstr>搶救3C惡視力</vt:lpstr>
      <vt:lpstr>            護眼有一套</vt:lpstr>
      <vt:lpstr>                               光線要充足</vt:lpstr>
      <vt:lpstr>              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8</cp:revision>
  <dcterms:created xsi:type="dcterms:W3CDTF">2021-10-12T06:31:05Z</dcterms:created>
  <dcterms:modified xsi:type="dcterms:W3CDTF">2021-10-19T07:00:30Z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