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77232" y="287383"/>
            <a:ext cx="5848758" cy="1148118"/>
          </a:xfrm>
        </p:spPr>
        <p:txBody>
          <a:bodyPr rtlCol="0">
            <a:prstTxWarp prst="textChevron">
              <a:avLst/>
            </a:prstTxWarp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7200" b="1" dirty="0">
                <a:ln/>
                <a:solidFill>
                  <a:schemeClr val="accent4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搶救</a:t>
            </a:r>
            <a:r>
              <a:rPr lang="en-US" altLang="zh-TW" sz="7200" b="1" dirty="0">
                <a:ln/>
                <a:solidFill>
                  <a:schemeClr val="accent4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3C</a:t>
            </a:r>
            <a:r>
              <a:rPr lang="zh-TW" altLang="en-US" sz="7200" b="1" dirty="0">
                <a:ln/>
                <a:solidFill>
                  <a:schemeClr val="accent4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869982" y="1667020"/>
            <a:ext cx="3856008" cy="1050054"/>
          </a:xfrm>
        </p:spPr>
        <p:txBody>
          <a:bodyPr rtlCol="0">
            <a:prstTxWarp prst="textWave2">
              <a:avLst/>
            </a:prstTxWarp>
            <a:normAutofit/>
          </a:bodyPr>
          <a:lstStyle/>
          <a:p>
            <a:r>
              <a:rPr lang="zh-TW" altLang="en-US" sz="54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006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護眼</a:t>
            </a:r>
            <a:r>
              <a:rPr lang="zh-TW" altLang="en-US" sz="54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accent5">
                    <a:lumMod val="40000"/>
                    <a:lumOff val="6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有一套</a:t>
            </a:r>
            <a:endParaRPr lang="zh-TW" altLang="en-US" sz="54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5">
                  <a:lumMod val="40000"/>
                  <a:lumOff val="60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415" y="2717074"/>
            <a:ext cx="2041991" cy="34866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9436">
            <a:off x="9168160" y="467251"/>
            <a:ext cx="1961394" cy="120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9197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rgbClr val="00B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打電腦、</a:t>
            </a:r>
            <a:r>
              <a:rPr lang="zh-TW" altLang="en-US" sz="2800" dirty="0">
                <a:solidFill>
                  <a:srgbClr val="00206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看電視、</a:t>
            </a:r>
            <a:r>
              <a:rPr lang="zh-TW" altLang="en-US" sz="2800" dirty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滑手機等，</a:t>
            </a:r>
            <a:r>
              <a:rPr lang="zh-TW" altLang="en-US" sz="2800" dirty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每天使用少於</a:t>
            </a:r>
            <a:r>
              <a:rPr lang="en-US" altLang="zh-TW" sz="2800" dirty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2</a:t>
            </a:r>
            <a:r>
              <a:rPr lang="zh-TW" altLang="en-US" sz="2800" dirty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使用</a:t>
            </a:r>
            <a:r>
              <a:rPr lang="en-US" altLang="zh-TW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30</a:t>
            </a:r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分鐘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，休息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10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232" y="3161211"/>
            <a:ext cx="5821508" cy="24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2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400" dirty="0">
                <a:solidFill>
                  <a:schemeClr val="accent1">
                    <a:lumMod val="5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燈光充足</a:t>
            </a:r>
            <a:r>
              <a:rPr lang="zh-TW" altLang="en-US" sz="4400" dirty="0">
                <a:solidFill>
                  <a:schemeClr val="accent2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、不閃爍</a:t>
            </a:r>
          </a:p>
          <a:p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不關燈或在昏暗環境使用</a:t>
            </a:r>
            <a:r>
              <a:rPr lang="en-US" altLang="zh-TW" sz="3600" dirty="0">
                <a:solidFill>
                  <a:schemeClr val="accent6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3</a:t>
            </a: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Ｃ，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對比變強很</a:t>
            </a:r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傷眼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768" y="3014715"/>
            <a:ext cx="3439735" cy="279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5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多接觸大自然</a:t>
            </a:r>
            <a:r>
              <a:rPr lang="zh-TW" altLang="en-US" sz="3600" dirty="0">
                <a:solidFill>
                  <a:schemeClr val="accent3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，多看遠方</a:t>
            </a:r>
            <a:r>
              <a:rPr lang="zh-TW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，可預防近視</a:t>
            </a:r>
          </a:p>
          <a:p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每天戶外運動</a:t>
            </a:r>
            <a:r>
              <a:rPr lang="zh-TW" altLang="en-US" sz="3600" dirty="0">
                <a:solidFill>
                  <a:schemeClr val="accent4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，最少</a:t>
            </a:r>
            <a:r>
              <a:rPr lang="en-US" altLang="zh-TW" sz="3600" dirty="0">
                <a:solidFill>
                  <a:schemeClr val="accent4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1</a:t>
            </a:r>
            <a:r>
              <a:rPr lang="zh-TW" altLang="en-US" sz="3600" dirty="0">
                <a:solidFill>
                  <a:schemeClr val="accent4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101" y="3527937"/>
            <a:ext cx="6179356" cy="319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67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50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文鼎中特廣告體</vt:lpstr>
      <vt:lpstr>文鼎甜妞體P</vt:lpstr>
      <vt:lpstr>文鼎超黑</vt:lpstr>
      <vt:lpstr>文鼎超顏楷</vt:lpstr>
      <vt:lpstr>文鼎新粗黑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2021-10-12T06:38:32Z</dcterms:created>
  <dcterms:modified xsi:type="dcterms:W3CDTF">2021-10-19T06:57:33Z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