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20240" y="979713"/>
            <a:ext cx="6923314" cy="1045029"/>
          </a:xfrm>
        </p:spPr>
        <p:txBody>
          <a:bodyPr rtlCol="0">
            <a:normAutofit/>
          </a:bodyPr>
          <a:lstStyle/>
          <a:p>
            <a:r>
              <a:rPr lang="zh-TW" altLang="en-US" b="1" dirty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搶救</a:t>
            </a:r>
            <a:r>
              <a:rPr lang="en-US" altLang="zh-TW" b="1" dirty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3C</a:t>
            </a:r>
            <a:r>
              <a:rPr lang="zh-TW" altLang="en-US" b="1" dirty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勘亭流" panose="020B0609010101010101" pitchFamily="49" charset="-120"/>
                <a:ea typeface="文鼎勘亭流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341627" y="2229186"/>
            <a:ext cx="4378522" cy="893300"/>
          </a:xfrm>
        </p:spPr>
        <p:txBody>
          <a:bodyPr rtlCol="0">
            <a:noAutofit/>
          </a:bodyPr>
          <a:lstStyle/>
          <a:p>
            <a:r>
              <a:rPr lang="zh-TW" altLang="en-US" sz="54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1144" y="2229186"/>
            <a:ext cx="2103119" cy="3590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79417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accent1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限時使用</a:t>
            </a:r>
            <a:r>
              <a:rPr lang="en-US" altLang="zh-TW" sz="4400" dirty="0">
                <a:solidFill>
                  <a:schemeClr val="accent1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3C</a:t>
            </a:r>
            <a:endParaRPr lang="zh-TW" altLang="en-US" sz="4400" dirty="0">
              <a:solidFill>
                <a:schemeClr val="accent1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01257" y="1655717"/>
            <a:ext cx="8528267" cy="1727563"/>
          </a:xfrm>
        </p:spPr>
        <p:txBody>
          <a:bodyPr/>
          <a:lstStyle/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打電腦、看電視、滑手機等，每天使用少於</a:t>
            </a:r>
            <a:r>
              <a:rPr lang="en-US" altLang="zh-TW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2</a:t>
            </a: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小時</a:t>
            </a:r>
          </a:p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使用</a:t>
            </a:r>
            <a:r>
              <a:rPr lang="en-US" altLang="zh-TW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30</a:t>
            </a: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分鐘，休息</a:t>
            </a:r>
            <a:r>
              <a:rPr lang="en-US" altLang="zh-TW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10</a:t>
            </a: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937" y="3021868"/>
            <a:ext cx="6650240" cy="2830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073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2217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accent1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燈光充足、不閃爍</a:t>
            </a:r>
          </a:p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不關燈或在昏暗環境使用</a:t>
            </a:r>
            <a:r>
              <a:rPr lang="en-US" altLang="zh-TW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3</a:t>
            </a: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102" y="3122023"/>
            <a:ext cx="4461826" cy="2357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03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10446" y="310134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400" dirty="0">
                <a:solidFill>
                  <a:schemeClr val="accent1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85772" y="1571825"/>
            <a:ext cx="9235222" cy="4332586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每天戶外運動，最少</a:t>
            </a:r>
            <a:r>
              <a:rPr lang="en-US" altLang="zh-TW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1</a:t>
            </a:r>
            <a:r>
              <a:rPr lang="zh-TW" altLang="en-US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小時</a:t>
            </a:r>
            <a:endParaRPr lang="zh-TW" altLang="en-US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768" y="3082834"/>
            <a:ext cx="6326366" cy="3266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58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a4f35948-e619-41b3-aa29-22878b09cfd2"/>
    <ds:schemaRef ds:uri="http://schemas.microsoft.com/office/2006/metadata/properties"/>
    <ds:schemaRef ds:uri="http://www.w3.org/XML/1998/namespace"/>
    <ds:schemaRef ds:uri="http://purl.org/dc/terms/"/>
    <ds:schemaRef ds:uri="http://schemas.openxmlformats.org/package/2006/metadata/core-properties"/>
    <ds:schemaRef ds:uri="40262f94-9f35-4ac3-9a90-690165a166b7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56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文鼎勘亭流</vt:lpstr>
      <vt:lpstr>文鼎新藝體</vt:lpstr>
      <vt:lpstr>文鼎疊圓體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2021-10-12T06:30:58Z</dcterms:created>
  <dcterms:modified xsi:type="dcterms:W3CDTF">2021-10-19T07:00:36Z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