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66888" y="125832"/>
            <a:ext cx="9360418" cy="2263258"/>
          </a:xfrm>
        </p:spPr>
        <p:txBody>
          <a:bodyPr rtlCol="0"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文鼎新中特黑" panose="020B0609010101010101" pitchFamily="49" charset="-120"/>
                <a:ea typeface="文鼎新中特黑" panose="020B0609010101010101" pitchFamily="49" charset="-120"/>
              </a:rPr>
              <a:t>搶救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文鼎新中特黑" panose="020B0609010101010101" pitchFamily="49" charset="-120"/>
                <a:ea typeface="文鼎新中特黑" panose="020B0609010101010101" pitchFamily="49" charset="-120"/>
              </a:rPr>
              <a:t>3C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文鼎新中特黑" panose="020B0609010101010101" pitchFamily="49" charset="-120"/>
                <a:ea typeface="文鼎新中特黑" panose="020B0609010101010101" pitchFamily="49" charset="-120"/>
              </a:rPr>
              <a:t>惡視力</a:t>
            </a:r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/>
            </a:r>
            <a:b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171809" y="1604665"/>
            <a:ext cx="6916336" cy="1771600"/>
          </a:xfrm>
        </p:spPr>
        <p:txBody>
          <a:bodyPr rtlCol="0"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護眼有一套</a:t>
            </a:r>
          </a:p>
          <a:p>
            <a:pPr rtl="0"/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590" y="2194560"/>
            <a:ext cx="2829329" cy="410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1257" y="806231"/>
            <a:ext cx="9133730" cy="1233424"/>
          </a:xfrm>
        </p:spPr>
        <p:txBody>
          <a:bodyPr>
            <a:noAutofit/>
          </a:bodyPr>
          <a:lstStyle/>
          <a:p>
            <a:r>
              <a:rPr lang="zh-TW" altLang="en-US" sz="6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空疊圓" panose="020B0609010101010101" pitchFamily="49" charset="-120"/>
                <a:ea typeface="文鼎空疊圓" panose="020B0609010101010101" pitchFamily="49" charset="-120"/>
              </a:rPr>
              <a:t> 限時</a:t>
            </a:r>
            <a:r>
              <a:rPr lang="zh-TW" altLang="en-US" sz="6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空疊圓" panose="020B0609010101010101" pitchFamily="49" charset="-120"/>
                <a:ea typeface="文鼎空疊圓" panose="020B0609010101010101" pitchFamily="49" charset="-120"/>
              </a:rPr>
              <a:t>使用</a:t>
            </a:r>
            <a:r>
              <a:rPr lang="en-US" altLang="zh-TW" sz="6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空疊圓" panose="020B0609010101010101" pitchFamily="49" charset="-120"/>
                <a:ea typeface="文鼎空疊圓" panose="020B0609010101010101" pitchFamily="49" charset="-120"/>
              </a:rPr>
              <a:t>3C</a:t>
            </a:r>
            <a:r>
              <a:rPr lang="en-US" altLang="zh-TW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/>
            </a:r>
            <a:br>
              <a:rPr lang="en-US" altLang="zh-TW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</a:br>
            <a:endParaRPr lang="zh-TW" alt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1257" y="1237705"/>
            <a:ext cx="7276011" cy="4152901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002060"/>
                </a:solidFill>
              </a:rPr>
              <a:t>打電腦、看電視、滑手機等，每天使用</a:t>
            </a:r>
            <a:r>
              <a:rPr lang="zh-TW" altLang="en-US" sz="4000" dirty="0" smtClean="0">
                <a:solidFill>
                  <a:srgbClr val="002060"/>
                </a:solidFill>
              </a:rPr>
              <a:t>少於</a:t>
            </a:r>
            <a:r>
              <a:rPr lang="en-US" altLang="zh-TW" sz="4000" dirty="0">
                <a:solidFill>
                  <a:srgbClr val="002060"/>
                </a:solidFill>
              </a:rPr>
              <a:t>2</a:t>
            </a:r>
            <a:r>
              <a:rPr lang="zh-TW" altLang="en-US" sz="4000" dirty="0">
                <a:solidFill>
                  <a:srgbClr val="002060"/>
                </a:solidFill>
              </a:rPr>
              <a:t>小時</a:t>
            </a:r>
            <a:br>
              <a:rPr lang="zh-TW" altLang="en-US" sz="4000" dirty="0">
                <a:solidFill>
                  <a:srgbClr val="002060"/>
                </a:solidFill>
              </a:rPr>
            </a:br>
            <a:r>
              <a:rPr lang="zh-TW" altLang="en-US" sz="4000" dirty="0" smtClean="0">
                <a:solidFill>
                  <a:srgbClr val="002060"/>
                </a:solidFill>
              </a:rPr>
              <a:t>使用</a:t>
            </a:r>
            <a:r>
              <a:rPr lang="en-US" altLang="zh-TW" sz="4000" dirty="0">
                <a:solidFill>
                  <a:srgbClr val="002060"/>
                </a:solidFill>
              </a:rPr>
              <a:t>30</a:t>
            </a:r>
            <a:r>
              <a:rPr lang="zh-TW" altLang="en-US" sz="4000" dirty="0">
                <a:solidFill>
                  <a:srgbClr val="002060"/>
                </a:solidFill>
              </a:rPr>
              <a:t>分鐘，休息</a:t>
            </a:r>
            <a:r>
              <a:rPr lang="en-US" altLang="zh-TW" sz="4000" dirty="0">
                <a:solidFill>
                  <a:srgbClr val="002060"/>
                </a:solidFill>
              </a:rPr>
              <a:t>10</a:t>
            </a:r>
            <a:r>
              <a:rPr lang="zh-TW" altLang="en-US" sz="4000" dirty="0">
                <a:solidFill>
                  <a:srgbClr val="002060"/>
                </a:solidFill>
              </a:rPr>
              <a:t>分鐘</a:t>
            </a:r>
            <a:br>
              <a:rPr lang="zh-TW" altLang="en-US" sz="4000" dirty="0">
                <a:solidFill>
                  <a:srgbClr val="002060"/>
                </a:solidFill>
              </a:rPr>
            </a:br>
            <a:endParaRPr lang="zh-TW" altLang="en-US" sz="4000" dirty="0">
              <a:solidFill>
                <a:srgbClr val="002060"/>
              </a:solidFill>
            </a:endParaRPr>
          </a:p>
          <a:p>
            <a:endParaRPr lang="zh-TW" altLang="en-US" sz="4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827" y="3721316"/>
            <a:ext cx="6516602" cy="3030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27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5611" y="1110878"/>
            <a:ext cx="9133730" cy="1233424"/>
          </a:xfrm>
        </p:spPr>
        <p:txBody>
          <a:bodyPr>
            <a:noAutofit/>
          </a:bodyPr>
          <a:lstStyle/>
          <a:p>
            <a:r>
              <a:rPr lang="zh-TW" altLang="en-US" sz="6000" dirty="0">
                <a:solidFill>
                  <a:schemeClr val="accent5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光線要充足</a:t>
            </a:r>
            <a:r>
              <a:rPr lang="zh-TW" altLang="en-US" sz="6000" dirty="0"/>
              <a:t/>
            </a:r>
            <a:br>
              <a:rPr lang="zh-TW" altLang="en-US" sz="6000" dirty="0"/>
            </a:br>
            <a:endParaRPr lang="zh-TW" altLang="en-US" sz="6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1292" y="1538152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</a:rPr>
              <a:t>燈光充足、不閃爍</a:t>
            </a:r>
            <a:br>
              <a:rPr lang="zh-TW" altLang="en-US" sz="40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</a:rPr>
              <a:t>不關燈或在昏暗環境使用</a:t>
            </a:r>
            <a:r>
              <a:rPr lang="en-US" altLang="zh-TW" sz="4000" dirty="0">
                <a:solidFill>
                  <a:schemeClr val="accent4">
                    <a:lumMod val="50000"/>
                  </a:schemeClr>
                </a:solidFill>
              </a:rPr>
              <a:t>3</a:t>
            </a:r>
            <a:r>
              <a:rPr lang="zh-TW" altLang="en-US" sz="4000" dirty="0">
                <a:solidFill>
                  <a:schemeClr val="accent4">
                    <a:lumMod val="50000"/>
                  </a:schemeClr>
                </a:solidFill>
              </a:rPr>
              <a:t>Ｃ，對比變強很傷眼</a:t>
            </a:r>
          </a:p>
          <a:p>
            <a:endParaRPr lang="zh-TW" altLang="en-US" sz="4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44" y="3352486"/>
            <a:ext cx="4614197" cy="320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82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50134" y="1065131"/>
            <a:ext cx="9133730" cy="1233424"/>
          </a:xfrm>
        </p:spPr>
        <p:txBody>
          <a:bodyPr>
            <a:noAutofit/>
          </a:bodyPr>
          <a:lstStyle/>
          <a:p>
            <a:r>
              <a:rPr lang="zh-TW" altLang="en-US" sz="6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戶外活動不可少</a:t>
            </a:r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空疊圓" panose="020B0609010101010101" pitchFamily="49" charset="-120"/>
                <a:ea typeface="文鼎空疊圓" panose="020B0609010101010101" pitchFamily="49" charset="-120"/>
              </a:rPr>
              <a:t/>
            </a:r>
            <a:b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空疊圓" panose="020B0609010101010101" pitchFamily="49" charset="-120"/>
                <a:ea typeface="文鼎空疊圓" panose="020B0609010101010101" pitchFamily="49" charset="-120"/>
              </a:rPr>
            </a:br>
            <a:endParaRPr lang="zh-TW" altLang="en-US" sz="4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418" y="1681843"/>
            <a:ext cx="9134856" cy="4152901"/>
          </a:xfrm>
        </p:spPr>
        <p:txBody>
          <a:bodyPr/>
          <a:lstStyle/>
          <a:p>
            <a:r>
              <a:rPr lang="zh-TW" altLang="en-US" sz="4000" dirty="0">
                <a:solidFill>
                  <a:schemeClr val="accent2">
                    <a:lumMod val="50000"/>
                  </a:schemeClr>
                </a:solidFill>
              </a:rPr>
              <a:t>多接觸大自然，多看遠方，可預防近視</a:t>
            </a:r>
            <a:br>
              <a:rPr lang="zh-TW" altLang="en-US" sz="4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zh-TW" altLang="en-US" sz="4000" dirty="0">
                <a:solidFill>
                  <a:schemeClr val="accent2">
                    <a:lumMod val="50000"/>
                  </a:schemeClr>
                </a:solidFill>
              </a:rPr>
              <a:t>每天戶外運動，最少</a:t>
            </a:r>
            <a:r>
              <a:rPr lang="en-US" altLang="zh-TW" sz="4000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zh-TW" altLang="en-US" sz="4000" dirty="0">
                <a:solidFill>
                  <a:schemeClr val="accent2">
                    <a:lumMod val="50000"/>
                  </a:schemeClr>
                </a:solidFill>
              </a:rPr>
              <a:t>小時</a:t>
            </a:r>
            <a:r>
              <a:rPr lang="zh-TW" alt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zh-TW" alt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zh-TW" alt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846" y="3344091"/>
            <a:ext cx="6061790" cy="310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335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86</Words>
  <Application>Microsoft Office PowerPoint</Application>
  <PresentationFormat>寬螢幕</PresentationFormat>
  <Paragraphs>9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文鼎空疊圓</vt:lpstr>
      <vt:lpstr>文鼎新中特黑</vt:lpstr>
      <vt:lpstr>細明體</vt:lpstr>
      <vt:lpstr>Arial</vt:lpstr>
      <vt:lpstr>返校 16x9</vt:lpstr>
      <vt:lpstr>搶救3C惡視力 </vt:lpstr>
      <vt:lpstr> 限時使用3C </vt:lpstr>
      <vt:lpstr>光線要充足 </vt:lpstr>
      <vt:lpstr>戶外活動不可少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 </dc:title>
  <dc:creator>Windows 使用者</dc:creator>
  <cp:lastModifiedBy>Windows 使用者</cp:lastModifiedBy>
  <cp:revision>6</cp:revision>
  <dcterms:created xsi:type="dcterms:W3CDTF">2021-10-04T02:45:57Z</dcterms:created>
  <dcterms:modified xsi:type="dcterms:W3CDTF">2021-10-18T03:03:46Z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