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>
        <p:scale>
          <a:sx n="69" d="100"/>
          <a:sy n="69" d="100"/>
        </p:scale>
        <p:origin x="780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713018" y="1884217"/>
            <a:ext cx="7980218" cy="1579417"/>
          </a:xfrm>
        </p:spPr>
        <p:txBody>
          <a:bodyPr rtlCol="0"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b="1" dirty="0">
                <a:ln/>
                <a:solidFill>
                  <a:schemeClr val="accent4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搶救</a:t>
            </a:r>
            <a:r>
              <a:rPr lang="en-US" altLang="zh-TW" b="1" dirty="0">
                <a:ln/>
                <a:solidFill>
                  <a:schemeClr val="accent4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3C</a:t>
            </a:r>
            <a:r>
              <a:rPr lang="zh-TW" altLang="en-US" b="1" dirty="0">
                <a:ln/>
                <a:solidFill>
                  <a:schemeClr val="accent4"/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4461163" y="3463635"/>
            <a:ext cx="6358501" cy="784881"/>
          </a:xfrm>
        </p:spPr>
        <p:txBody>
          <a:bodyPr rtlCol="0">
            <a:normAutofit lnSpcReduction="10000"/>
          </a:bodyPr>
          <a:lstStyle/>
          <a:p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疊圓體" panose="020B0609010101010101" pitchFamily="49" charset="-120"/>
                <a:ea typeface="文鼎疊圓體" panose="020B0609010101010101" pitchFamily="49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8055" y="672391"/>
            <a:ext cx="1898072" cy="3183684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8526" y="928255"/>
            <a:ext cx="1732409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7679" y="488002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粗毛楷" panose="020B0609010101010101" pitchFamily="49" charset="-120"/>
                <a:ea typeface="文鼎粗毛楷" panose="020B0609010101010101" pitchFamily="49" charset="-120"/>
              </a:rPr>
              <a:t>限時使用</a:t>
            </a:r>
            <a:r>
              <a:rPr lang="en-US" altLang="zh-TW" sz="6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粗毛楷" panose="020B0609010101010101" pitchFamily="49" charset="-120"/>
                <a:ea typeface="文鼎粗毛楷" panose="020B0609010101010101" pitchFamily="49" charset="-120"/>
              </a:rPr>
              <a:t>3C</a:t>
            </a:r>
            <a:endParaRPr lang="zh-TW" altLang="en-US" sz="60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文鼎粗毛楷" panose="020B0609010101010101" pitchFamily="49" charset="-120"/>
              <a:ea typeface="文鼎粗毛楷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7798" y="2150919"/>
            <a:ext cx="9134856" cy="4152901"/>
          </a:xfrm>
        </p:spPr>
        <p:txBody>
          <a:bodyPr/>
          <a:lstStyle/>
          <a:p>
            <a:pPr marL="45720" indent="0">
              <a:buNone/>
            </a:pPr>
            <a:r>
              <a:rPr lang="zh-TW" alt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藝體" panose="020B0609010101010101" pitchFamily="49" charset="-120"/>
                <a:ea typeface="文鼎新藝體" panose="020B0609010101010101" pitchFamily="49" charset="-120"/>
              </a:rPr>
              <a:t>打電腦、看電視、滑手機等，每天使用少於</a:t>
            </a:r>
            <a:r>
              <a:rPr lang="en-US" altLang="zh-TW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藝體" panose="020B0609010101010101" pitchFamily="49" charset="-120"/>
                <a:ea typeface="文鼎新藝體" panose="020B0609010101010101" pitchFamily="49" charset="-120"/>
              </a:rPr>
              <a:t>2</a:t>
            </a:r>
            <a:r>
              <a:rPr lang="zh-TW" altLang="en-U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藝體" panose="020B0609010101010101" pitchFamily="49" charset="-120"/>
                <a:ea typeface="文鼎新藝體" panose="020B0609010101010101" pitchFamily="49" charset="-120"/>
              </a:rPr>
              <a:t>小時</a:t>
            </a:r>
            <a:endParaRPr lang="en-US" altLang="zh-TW" sz="280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  <a:p>
            <a:pPr marL="45720" indent="0">
              <a:buNone/>
            </a:pPr>
            <a:r>
              <a:rPr lang="zh-TW" altLang="en-U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藝體" panose="020B0609010101010101" pitchFamily="49" charset="-120"/>
                <a:ea typeface="文鼎新藝體" panose="020B0609010101010101" pitchFamily="49" charset="-120"/>
              </a:rPr>
              <a:t>使用</a:t>
            </a:r>
            <a:r>
              <a:rPr lang="en-US" altLang="zh-TW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藝體" panose="020B0609010101010101" pitchFamily="49" charset="-120"/>
                <a:ea typeface="文鼎新藝體" panose="020B0609010101010101" pitchFamily="49" charset="-120"/>
              </a:rPr>
              <a:t>30</a:t>
            </a:r>
            <a:r>
              <a:rPr lang="zh-TW" alt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藝體" panose="020B0609010101010101" pitchFamily="49" charset="-120"/>
                <a:ea typeface="文鼎新藝體" panose="020B0609010101010101" pitchFamily="49" charset="-120"/>
              </a:rPr>
              <a:t>分鐘，休息</a:t>
            </a:r>
            <a:r>
              <a:rPr lang="en-US" altLang="zh-TW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藝體" panose="020B0609010101010101" pitchFamily="49" charset="-120"/>
                <a:ea typeface="文鼎新藝體" panose="020B0609010101010101" pitchFamily="49" charset="-120"/>
              </a:rPr>
              <a:t>10</a:t>
            </a:r>
            <a:r>
              <a:rPr lang="zh-TW" altLang="en-US" sz="2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新藝體" panose="020B0609010101010101" pitchFamily="49" charset="-120"/>
                <a:ea typeface="文鼎新藝體" panose="020B0609010101010101" pitchFamily="49" charset="-120"/>
              </a:rPr>
              <a:t>分鐘</a:t>
            </a:r>
          </a:p>
          <a:p>
            <a:pPr marL="45720" indent="0">
              <a:buNone/>
            </a:pP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5672" y="3104106"/>
            <a:ext cx="5278582" cy="224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822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40889" y="612694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疊圓體" panose="020B0609010101010101" pitchFamily="49" charset="-120"/>
                <a:ea typeface="文鼎疊圓體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4355" y="1846118"/>
            <a:ext cx="9250264" cy="4152901"/>
          </a:xfrm>
        </p:spPr>
        <p:txBody>
          <a:bodyPr/>
          <a:lstStyle/>
          <a:p>
            <a:r>
              <a:rPr lang="zh-TW" altLang="en-US" sz="36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文鼎粗行楷" panose="020B0609010101010101" pitchFamily="49" charset="-120"/>
                <a:ea typeface="文鼎粗行楷" panose="020B0609010101010101" pitchFamily="49" charset="-120"/>
              </a:rPr>
              <a:t>燈光充足、不閃爍</a:t>
            </a:r>
          </a:p>
          <a:p>
            <a:r>
              <a:rPr lang="zh-TW" altLang="en-US" sz="36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文鼎粗行楷" panose="020B0609010101010101" pitchFamily="49" charset="-120"/>
                <a:ea typeface="文鼎粗行楷" panose="020B0609010101010101" pitchFamily="49" charset="-120"/>
              </a:rPr>
              <a:t>不關燈或在昏暗環境使用</a:t>
            </a:r>
            <a:r>
              <a:rPr lang="en-US" altLang="zh-TW" sz="36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文鼎粗行楷" panose="020B0609010101010101" pitchFamily="49" charset="-120"/>
                <a:ea typeface="文鼎粗行楷" panose="020B0609010101010101" pitchFamily="49" charset="-120"/>
              </a:rPr>
              <a:t>3</a:t>
            </a:r>
            <a:r>
              <a:rPr lang="zh-TW" altLang="en-US" sz="36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文鼎粗行楷" panose="020B0609010101010101" pitchFamily="49" charset="-120"/>
                <a:ea typeface="文鼎粗行楷" panose="020B0609010101010101" pitchFamily="49" charset="-120"/>
              </a:rPr>
              <a:t>Ｃ，對比變強很傷眼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7492" y="3316055"/>
            <a:ext cx="2923972" cy="2378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235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63237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文鼎海報體" panose="020B0609010101010101" pitchFamily="49" charset="-120"/>
                <a:ea typeface="文鼎海報體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0" y="1610591"/>
            <a:ext cx="9134856" cy="4152901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多接觸大自然，多看遠方，可預防近視</a:t>
            </a:r>
          </a:p>
          <a:p>
            <a:r>
              <a:rPr lang="zh-TW" altLang="en-US" sz="4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每天戶外運動，最少</a:t>
            </a:r>
            <a:r>
              <a:rPr lang="en-US" altLang="zh-TW" sz="4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1</a:t>
            </a:r>
            <a:r>
              <a:rPr lang="zh-TW" altLang="en-US" sz="4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7289" y="2488681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340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39490" y="942110"/>
            <a:ext cx="5336401" cy="3020243"/>
          </a:xfrm>
        </p:spPr>
        <p:txBody>
          <a:bodyPr/>
          <a:lstStyle/>
          <a:p>
            <a:r>
              <a:rPr lang="zh-TW" altLang="en-US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謝謝觀看</a:t>
            </a:r>
            <a:endParaRPr lang="zh-TW" altLang="en-US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4848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terms/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40262f94-9f35-4ac3-9a90-690165a166b7"/>
    <ds:schemaRef ds:uri="a4f35948-e619-41b3-aa29-22878b09cfd2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52</TotalTime>
  <Words>78</Words>
  <Application>Microsoft Office PowerPoint</Application>
  <PresentationFormat>寬螢幕</PresentationFormat>
  <Paragraphs>13</Paragraphs>
  <Slides>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4" baseType="lpstr">
      <vt:lpstr>文鼎俏黑體P</vt:lpstr>
      <vt:lpstr>文鼎海報體</vt:lpstr>
      <vt:lpstr>文鼎粗毛楷</vt:lpstr>
      <vt:lpstr>文鼎粗行楷</vt:lpstr>
      <vt:lpstr>文鼎新藝體</vt:lpstr>
      <vt:lpstr>文鼎疊圓體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  <vt:lpstr>謝謝觀看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6</cp:revision>
  <dcterms:created xsi:type="dcterms:W3CDTF">2021-10-04T02:44:55Z</dcterms:created>
  <dcterms:modified xsi:type="dcterms:W3CDTF">2021-10-18T03:03:56Z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