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780" y="4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61999" y="581489"/>
            <a:ext cx="9229233" cy="1624714"/>
          </a:xfrm>
        </p:spPr>
        <p:txBody>
          <a:bodyPr rtlCol="0"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粗廣告體" panose="020B0609010101010101" pitchFamily="49" charset="-120"/>
                <a:ea typeface="文鼎粗廣告體" panose="020B0609010101010101" pitchFamily="49" charset="-120"/>
              </a:rPr>
              <a:t>搶救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粗廣告體" panose="020B0609010101010101" pitchFamily="49" charset="-120"/>
                <a:ea typeface="文鼎粗廣告體" panose="020B0609010101010101" pitchFamily="49" charset="-120"/>
              </a:rPr>
              <a:t>3C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粗廣告體" panose="020B0609010101010101" pitchFamily="49" charset="-120"/>
                <a:ea typeface="文鼎粗廣告體" panose="020B0609010101010101" pitchFamily="49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1918447" y="2206203"/>
            <a:ext cx="6916336" cy="1771600"/>
          </a:xfrm>
        </p:spPr>
        <p:txBody>
          <a:bodyPr rtlCol="0"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粗廣告體" panose="020B0609010101010101" pitchFamily="49" charset="-120"/>
                <a:ea typeface="文鼎粗廣告體" panose="020B0609010101010101" pitchFamily="49" charset="-120"/>
              </a:rPr>
              <a:t>護眼有一套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259" y="2206203"/>
            <a:ext cx="2810841" cy="4714694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7587" y="1350746"/>
            <a:ext cx="1158144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13164" y="252476"/>
            <a:ext cx="9133730" cy="1233424"/>
          </a:xfrm>
        </p:spPr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限時使用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3C</a:t>
            </a:r>
            <a:endParaRPr lang="zh-TW" altLang="en-US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粗廣告體" panose="020B0609010101010101" pitchFamily="49" charset="-120"/>
                <a:ea typeface="文鼎粗廣告體" panose="020B0609010101010101" pitchFamily="49" charset="-120"/>
              </a:rPr>
              <a:t>打電腦、看電視、滑手機等，每天使用少於</a:t>
            </a:r>
            <a:r>
              <a:rPr lang="en-US" altLang="zh-TW" sz="2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粗廣告體" panose="020B0609010101010101" pitchFamily="49" charset="-120"/>
                <a:ea typeface="文鼎粗廣告體" panose="020B0609010101010101" pitchFamily="49" charset="-120"/>
              </a:rPr>
              <a:t>2</a:t>
            </a:r>
            <a:r>
              <a:rPr lang="zh-TW" altLang="en-US" sz="2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粗廣告體" panose="020B0609010101010101" pitchFamily="49" charset="-120"/>
                <a:ea typeface="文鼎粗廣告體" panose="020B0609010101010101" pitchFamily="49" charset="-120"/>
              </a:rPr>
              <a:t>小時</a:t>
            </a:r>
          </a:p>
          <a:p>
            <a:r>
              <a:rPr lang="zh-TW" altLang="en-US" sz="2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粗廣告體" panose="020B0609010101010101" pitchFamily="49" charset="-120"/>
                <a:ea typeface="文鼎粗廣告體" panose="020B0609010101010101" pitchFamily="49" charset="-120"/>
              </a:rPr>
              <a:t>使用</a:t>
            </a:r>
            <a:r>
              <a:rPr lang="en-US" altLang="zh-TW" sz="2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粗廣告體" panose="020B0609010101010101" pitchFamily="49" charset="-120"/>
                <a:ea typeface="文鼎粗廣告體" panose="020B0609010101010101" pitchFamily="49" charset="-120"/>
              </a:rPr>
              <a:t>30</a:t>
            </a:r>
            <a:r>
              <a:rPr lang="zh-TW" altLang="en-US" sz="2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粗廣告體" panose="020B0609010101010101" pitchFamily="49" charset="-120"/>
                <a:ea typeface="文鼎粗廣告體" panose="020B0609010101010101" pitchFamily="49" charset="-120"/>
              </a:rPr>
              <a:t>分鐘，休息</a:t>
            </a:r>
            <a:r>
              <a:rPr lang="en-US" altLang="zh-TW" sz="2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粗廣告體" panose="020B0609010101010101" pitchFamily="49" charset="-120"/>
                <a:ea typeface="文鼎粗廣告體" panose="020B0609010101010101" pitchFamily="49" charset="-120"/>
              </a:rPr>
              <a:t>10</a:t>
            </a:r>
            <a:r>
              <a:rPr lang="zh-TW" altLang="en-US" sz="2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粗廣告體" panose="020B0609010101010101" pitchFamily="49" charset="-120"/>
                <a:ea typeface="文鼎粗廣告體" panose="020B0609010101010101" pitchFamily="49" charset="-120"/>
              </a:rPr>
              <a:t>分鐘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4662" y="2719324"/>
            <a:ext cx="8272284" cy="3520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272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粗廣告體" panose="020B0609010101010101" pitchFamily="49" charset="-120"/>
                <a:ea typeface="文鼎粗廣告體" panose="020B0609010101010101" pitchFamily="49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粗廣告體" panose="020B0609010101010101" pitchFamily="49" charset="-120"/>
                <a:ea typeface="文鼎粗廣告體" panose="020B0609010101010101" pitchFamily="49" charset="-120"/>
              </a:rPr>
              <a:t>燈光</a:t>
            </a:r>
            <a:r>
              <a:rPr lang="zh-TW" altLang="en-US" sz="2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粗廣告體" panose="020B0609010101010101" pitchFamily="49" charset="-120"/>
                <a:ea typeface="文鼎粗廣告體" panose="020B0609010101010101" pitchFamily="49" charset="-120"/>
              </a:rPr>
              <a:t>充足、不閃爍</a:t>
            </a:r>
          </a:p>
          <a:p>
            <a:r>
              <a:rPr lang="zh-TW" altLang="en-US" sz="2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粗廣告體" panose="020B0609010101010101" pitchFamily="49" charset="-120"/>
                <a:ea typeface="文鼎粗廣告體" panose="020B0609010101010101" pitchFamily="49" charset="-120"/>
              </a:rPr>
              <a:t>不關燈或在昏暗環境使用</a:t>
            </a:r>
            <a:r>
              <a:rPr lang="en-US" altLang="zh-TW" sz="2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粗廣告體" panose="020B0609010101010101" pitchFamily="49" charset="-120"/>
                <a:ea typeface="文鼎粗廣告體" panose="020B0609010101010101" pitchFamily="49" charset="-120"/>
              </a:rPr>
              <a:t>3</a:t>
            </a:r>
            <a:r>
              <a:rPr lang="zh-TW" altLang="en-US" sz="2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粗廣告體" panose="020B0609010101010101" pitchFamily="49" charset="-120"/>
                <a:ea typeface="文鼎粗廣告體" panose="020B0609010101010101" pitchFamily="49" charset="-120"/>
              </a:rPr>
              <a:t>Ｃ，對比變強很</a:t>
            </a:r>
            <a:r>
              <a:rPr lang="zh-TW" altLang="en-US" sz="24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粗廣告體" panose="020B0609010101010101" pitchFamily="49" charset="-120"/>
                <a:ea typeface="文鼎粗廣告體" panose="020B0609010101010101" pitchFamily="49" charset="-120"/>
              </a:rPr>
              <a:t>傷眼</a:t>
            </a:r>
            <a:endParaRPr lang="zh-TW" altLang="en-US" sz="24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3933" y="2958549"/>
            <a:ext cx="4003812" cy="3137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612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28800" y="252476"/>
            <a:ext cx="9133730" cy="1233424"/>
          </a:xfrm>
        </p:spPr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粗廣告體" panose="020B0609010101010101" pitchFamily="49" charset="-120"/>
                <a:ea typeface="文鼎粗廣告體" panose="020B0609010101010101" pitchFamily="49" charset="-120"/>
              </a:rPr>
              <a:t>多接觸大自然，多看遠方，可預防近視</a:t>
            </a:r>
          </a:p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粗廣告體" panose="020B0609010101010101" pitchFamily="49" charset="-120"/>
                <a:ea typeface="文鼎粗廣告體" panose="020B0609010101010101" pitchFamily="49" charset="-120"/>
              </a:rPr>
              <a:t>每天戶外運動，最少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粗廣告體" panose="020B0609010101010101" pitchFamily="49" charset="-120"/>
                <a:ea typeface="文鼎粗廣告體" panose="020B0609010101010101" pitchFamily="49" charset="-120"/>
              </a:rPr>
              <a:t>1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粗廣告體" panose="020B0609010101010101" pitchFamily="49" charset="-120"/>
                <a:ea typeface="文鼎粗廣告體" panose="020B0609010101010101" pitchFamily="49" charset="-120"/>
              </a:rPr>
              <a:t>小時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9615" y="3039710"/>
            <a:ext cx="6438239" cy="3324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352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36072" y="-554181"/>
            <a:ext cx="8700655" cy="7758546"/>
          </a:xfrm>
        </p:spPr>
        <p:txBody>
          <a:bodyPr/>
          <a:lstStyle/>
          <a:p>
            <a:r>
              <a:rPr lang="zh-TW" altLang="en-US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謝謝觀看</a:t>
            </a:r>
            <a:endParaRPr lang="zh-TW" altLang="en-US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07637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www.w3.org/XML/1998/namespace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40262f94-9f35-4ac3-9a90-690165a166b7"/>
    <ds:schemaRef ds:uri="a4f35948-e619-41b3-aa29-22878b09cfd2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46</TotalTime>
  <Words>78</Words>
  <Application>Microsoft Office PowerPoint</Application>
  <PresentationFormat>寬螢幕</PresentationFormat>
  <Paragraphs>13</Paragraphs>
  <Slides>5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文鼎中特廣告體</vt:lpstr>
      <vt:lpstr>文鼎粗廣告體</vt:lpstr>
      <vt:lpstr>細明體</vt:lpstr>
      <vt:lpstr>Arial</vt:lpstr>
      <vt:lpstr>返校 16x9</vt:lpstr>
      <vt:lpstr>搶救3C惡視力</vt:lpstr>
      <vt:lpstr>限時使用3C</vt:lpstr>
      <vt:lpstr>光線要充足</vt:lpstr>
      <vt:lpstr>戶外活動不可少</vt:lpstr>
      <vt:lpstr>謝謝觀看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5</cp:revision>
  <dcterms:created xsi:type="dcterms:W3CDTF">2021-10-04T02:44:52Z</dcterms:created>
  <dcterms:modified xsi:type="dcterms:W3CDTF">2021-10-18T02:58:12Z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