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2021年10月18日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933304" y="165020"/>
            <a:ext cx="5603966" cy="1389460"/>
          </a:xfrm>
        </p:spPr>
        <p:txBody>
          <a:bodyPr rtlCol="0"/>
          <a:lstStyle/>
          <a:p>
            <a:r>
              <a:rPr lang="zh-TW" alt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搶救</a:t>
            </a:r>
            <a:r>
              <a:rPr lang="en-US" altLang="zh-TW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3C</a:t>
            </a:r>
            <a:r>
              <a:rPr lang="zh-TW" alt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2991393" y="1685110"/>
            <a:ext cx="4219304" cy="1410788"/>
          </a:xfrm>
        </p:spPr>
        <p:txBody>
          <a:bodyPr rtlCol="0"/>
          <a:lstStyle/>
          <a:p>
            <a:r>
              <a:rPr lang="zh-TW" altLang="en-US" dirty="0">
                <a:latin typeface="文鼎超黑" panose="020B0609010101010101" pitchFamily="49" charset="-120"/>
                <a:ea typeface="文鼎超黑" panose="020B0609010101010101" pitchFamily="49" charset="-120"/>
              </a:rPr>
              <a:t>護眼</a:t>
            </a:r>
            <a:r>
              <a:rPr lang="zh-TW" altLang="en-US" dirty="0" smtClean="0">
                <a:latin typeface="文鼎超黑" panose="020B0609010101010101" pitchFamily="49" charset="-120"/>
                <a:ea typeface="文鼎超黑" panose="020B0609010101010101" pitchFamily="49" charset="-120"/>
              </a:rPr>
              <a:t>有一套</a:t>
            </a:r>
            <a:endParaRPr lang="zh-TW" altLang="en-US" dirty="0">
              <a:latin typeface="文鼎超黑" panose="020B0609010101010101" pitchFamily="49" charset="-120"/>
              <a:ea typeface="文鼎超黑" panose="020B0609010101010101" pitchFamily="49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7270" y="1436915"/>
            <a:ext cx="3513907" cy="4167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文鼎超黑" panose="020B0609010101010101" pitchFamily="49" charset="-120"/>
                <a:ea typeface="文鼎超黑" panose="020B0609010101010101" pitchFamily="49" charset="-120"/>
              </a:rPr>
              <a:t>限時使用</a:t>
            </a:r>
            <a:r>
              <a:rPr lang="en-US" altLang="zh-TW" sz="3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文鼎超黑" panose="020B0609010101010101" pitchFamily="49" charset="-120"/>
                <a:ea typeface="文鼎超黑" panose="020B0609010101010101" pitchFamily="49" charset="-120"/>
              </a:rPr>
              <a:t>3C</a:t>
            </a:r>
            <a:endParaRPr lang="zh-TW" altLang="en-US" sz="36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文鼎超黑" panose="020B0609010101010101" pitchFamily="49" charset="-120"/>
              <a:ea typeface="文鼎超黑" panose="020B0609010101010101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17793" y="1312334"/>
            <a:ext cx="9134856" cy="4152901"/>
          </a:xfrm>
        </p:spPr>
        <p:txBody>
          <a:bodyPr>
            <a:normAutofit/>
          </a:bodyPr>
          <a:lstStyle/>
          <a:p>
            <a:r>
              <a:rPr lang="zh-TW" alt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打電腦、看電視、滑手機等，每天使用少於</a:t>
            </a:r>
            <a:r>
              <a:rPr lang="en-US" altLang="zh-TW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2</a:t>
            </a:r>
            <a:r>
              <a:rPr lang="zh-TW" alt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小時</a:t>
            </a:r>
          </a:p>
          <a:p>
            <a:r>
              <a:rPr lang="zh-TW" alt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使用</a:t>
            </a:r>
            <a:r>
              <a:rPr lang="en-US" altLang="zh-TW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30</a:t>
            </a:r>
            <a:r>
              <a:rPr lang="zh-TW" alt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分鐘，休息</a:t>
            </a:r>
            <a:r>
              <a:rPr lang="en-US" altLang="zh-TW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10</a:t>
            </a:r>
            <a:r>
              <a:rPr lang="zh-TW" altLang="en-US" sz="2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分鐘</a:t>
            </a:r>
          </a:p>
          <a:p>
            <a:endParaRPr lang="zh-TW" altLang="en-US" sz="2400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1896" y="2060560"/>
            <a:ext cx="7184571" cy="3582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647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超黑" panose="020B0609010101010101" pitchFamily="49" charset="-120"/>
                <a:ea typeface="文鼎超黑" panose="020B0609010101010101" pitchFamily="49" charset="-120"/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燈光充足、不閃爍</a:t>
            </a:r>
          </a:p>
          <a:p>
            <a:r>
              <a:rPr lang="zh-TW" altLang="en-US" sz="2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不關燈或在昏暗環境使用</a:t>
            </a:r>
            <a:r>
              <a:rPr lang="en-US" altLang="zh-TW" sz="2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3</a:t>
            </a:r>
            <a:r>
              <a:rPr lang="zh-TW" altLang="en-US" sz="2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2972" y="2641391"/>
            <a:ext cx="5316582" cy="2997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0860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zh-TW" altLang="en-US" sz="4000" b="1" dirty="0">
                <a:ln/>
                <a:solidFill>
                  <a:schemeClr val="accent4"/>
                </a:solidFill>
                <a:latin typeface="文鼎超黑" panose="020B0609010101010101" pitchFamily="49" charset="-120"/>
                <a:ea typeface="文鼎超黑" panose="020B0609010101010101" pitchFamily="49" charset="-120"/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8572" y="1515291"/>
            <a:ext cx="9134856" cy="4123510"/>
          </a:xfrm>
        </p:spPr>
        <p:txBody>
          <a:bodyPr/>
          <a:lstStyle/>
          <a:p>
            <a:r>
              <a:rPr lang="zh-TW" alt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多接觸大自然，多看遠方，可預防</a:t>
            </a:r>
            <a:r>
              <a:rPr lang="zh-TW" altLang="en-US" sz="28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近視</a:t>
            </a:r>
            <a:endParaRPr lang="zh-TW" altLang="en-US" sz="28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  <a:p>
            <a:r>
              <a:rPr lang="zh-TW" alt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每天戶外運動，最少</a:t>
            </a:r>
            <a:r>
              <a:rPr lang="en-US" altLang="zh-TW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1</a:t>
            </a:r>
            <a:r>
              <a:rPr lang="zh-TW" altLang="en-US" sz="28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小時</a:t>
            </a:r>
            <a:endParaRPr lang="zh-TW" altLang="en-US" sz="28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105" y="2651760"/>
            <a:ext cx="10241279" cy="2987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0665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5F5AFAE-B80F-42D3-94B4-729362BC1BCB}">
  <ds:schemaRefs>
    <ds:schemaRef ds:uri="http://schemas.microsoft.com/office/2006/metadata/properties"/>
    <ds:schemaRef ds:uri="http://purl.org/dc/elements/1.1/"/>
    <ds:schemaRef ds:uri="http://purl.org/dc/dcmitype/"/>
    <ds:schemaRef ds:uri="http://schemas.microsoft.com/office/2006/documentManagement/types"/>
    <ds:schemaRef ds:uri="a4f35948-e619-41b3-aa29-22878b09cfd2"/>
    <ds:schemaRef ds:uri="http://schemas.microsoft.com/office/infopath/2007/PartnerControls"/>
    <ds:schemaRef ds:uri="http://schemas.openxmlformats.org/package/2006/metadata/core-properties"/>
    <ds:schemaRef ds:uri="40262f94-9f35-4ac3-9a90-690165a166b7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57</TotalTime>
  <Words>76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文鼎超黑</vt:lpstr>
      <vt:lpstr>文鼎新潮ＰＯＰ體P</vt:lpstr>
      <vt:lpstr>細明體</vt:lpstr>
      <vt:lpstr>Arial</vt:lpstr>
      <vt:lpstr>返校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7</cp:revision>
  <dcterms:created xsi:type="dcterms:W3CDTF">2021-10-04T02:45:05Z</dcterms:created>
  <dcterms:modified xsi:type="dcterms:W3CDTF">2021-10-18T03:09:34Z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