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>
        <p:scale>
          <a:sx n="78" d="100"/>
          <a:sy n="78" d="100"/>
        </p:scale>
        <p:origin x="456" y="-10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78272" y="279232"/>
            <a:ext cx="5861821" cy="1092255"/>
          </a:xfrm>
        </p:spPr>
        <p:txBody>
          <a:bodyPr rtlCol="0"/>
          <a:lstStyle/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728541" y="1488406"/>
            <a:ext cx="6873528" cy="778413"/>
          </a:xfrm>
        </p:spPr>
        <p:txBody>
          <a:bodyPr rtlCol="0">
            <a:normAutofit lnSpcReduction="10000"/>
          </a:bodyPr>
          <a:lstStyle/>
          <a:p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5364068" y="2644699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722" y="2644699"/>
            <a:ext cx="2959807" cy="182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12">
        <p14:vortex dir="r"/>
      </p:transition>
    </mc:Choice>
    <mc:Fallback>
      <p:transition spd="slow" advTm="31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sz="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6600" dirty="0">
              <a:solidFill>
                <a:schemeClr val="accent5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8307759" cy="1244237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28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28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28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28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28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28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136" y="2332791"/>
            <a:ext cx="7276634" cy="375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229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32">
        <p14:vortex dir="r"/>
      </p:transition>
    </mc:Choice>
    <mc:Fallback>
      <p:transition spd="slow" advTm="53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8333885" cy="1969742"/>
          </a:xfrm>
        </p:spPr>
        <p:txBody>
          <a:bodyPr/>
          <a:lstStyle/>
          <a:p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sz="28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6844" y="2833215"/>
            <a:ext cx="6287438" cy="332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989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58">
        <p14:vortex dir="r"/>
      </p:transition>
    </mc:Choice>
    <mc:Fallback>
      <p:transition spd="slow" advTm="105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03870" y="25247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6651601" cy="1121376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2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sz="2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sz="2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2658" y="2798093"/>
            <a:ext cx="5405072" cy="332838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2837279"/>
            <a:ext cx="4925716" cy="332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17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149">
        <p14:vortex dir="r"/>
      </p:transition>
    </mc:Choice>
    <mc:Fallback>
      <p:transition spd="slow" advTm="114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a4f35948-e619-41b3-aa29-22878b09cfd2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58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2021-10-04T02:44:55Z</dcterms:created>
  <dcterms:modified xsi:type="dcterms:W3CDTF">2021-10-18T03:10:08Z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