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99728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142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713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729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337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3193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3171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811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43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32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77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39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957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673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916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385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8458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44912B8-A80A-4500-BFCC-DC8DBBD8A466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16EE583-3F5B-4C07-AB12-E16D756FE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0423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19834" y="561768"/>
            <a:ext cx="7197726" cy="2421464"/>
          </a:xfrm>
        </p:spPr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我喜歡玩傳說對決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878284" y="3362233"/>
            <a:ext cx="6248491" cy="4354285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我從</a:t>
            </a:r>
            <a:r>
              <a:rPr lang="en-US" altLang="zh-TW" sz="2800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2017</a:t>
            </a:r>
            <a:r>
              <a:rPr lang="zh-TW" altLang="en-US" sz="2800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年就開始玩傳說對決了</a:t>
            </a:r>
            <a:endParaRPr lang="en-US" altLang="zh-TW" sz="2800" dirty="0" smtClean="0">
              <a:solidFill>
                <a:srgbClr val="9933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我很喜歡星葵和貂蟬</a:t>
            </a:r>
            <a:endParaRPr lang="en-US" altLang="zh-TW" sz="2800" dirty="0" smtClean="0">
              <a:solidFill>
                <a:srgbClr val="9933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貂蟬很吃運氣跟預判</a:t>
            </a:r>
            <a:endParaRPr lang="en-US" altLang="zh-TW" sz="2800" dirty="0" smtClean="0">
              <a:solidFill>
                <a:srgbClr val="9933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星葵也很吃技術</a:t>
            </a:r>
            <a:endParaRPr lang="en-US" altLang="zh-TW" sz="2800" dirty="0" smtClean="0">
              <a:solidFill>
                <a:srgbClr val="9933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2800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不過他們</a:t>
            </a:r>
            <a:r>
              <a:rPr lang="en-US" altLang="zh-TW" sz="2800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2</a:t>
            </a:r>
            <a:r>
              <a:rPr lang="zh-TW" altLang="en-US" sz="2800" dirty="0" smtClean="0">
                <a:solidFill>
                  <a:srgbClr val="9933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個角色玩得好就很強</a:t>
            </a:r>
            <a:endParaRPr lang="en-US" altLang="zh-TW" sz="2800" dirty="0" smtClean="0">
              <a:solidFill>
                <a:srgbClr val="9933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85" y="3909382"/>
            <a:ext cx="2116899" cy="2880986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177" y="3893009"/>
            <a:ext cx="2229633" cy="285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80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沒有標題</a:t>
            </a:r>
            <a:endParaRPr lang="zh-TW" altLang="en-US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00044" y="241300"/>
            <a:ext cx="10131425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80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.w.</a:t>
            </a:r>
          </a:p>
        </p:txBody>
      </p:sp>
    </p:spTree>
    <p:extLst>
      <p:ext uri="{BB962C8B-B14F-4D97-AF65-F5344CB8AC3E}">
        <p14:creationId xmlns:p14="http://schemas.microsoft.com/office/powerpoint/2010/main" val="347548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27</TotalTime>
  <Words>53</Words>
  <Application>Microsoft Office PowerPoint</Application>
  <PresentationFormat>寬螢幕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文鼎ＰＯＰ－４</vt:lpstr>
      <vt:lpstr>清松手寫體1</vt:lpstr>
      <vt:lpstr>新細明體</vt:lpstr>
      <vt:lpstr>Arial</vt:lpstr>
      <vt:lpstr>Calibri</vt:lpstr>
      <vt:lpstr>Calibri Light</vt:lpstr>
      <vt:lpstr>天體</vt:lpstr>
      <vt:lpstr>我喜歡玩傳說對決</vt:lpstr>
      <vt:lpstr>沒有標題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我喜歡玩傳說對決</dc:title>
  <dc:creator>Windows 使用者</dc:creator>
  <cp:lastModifiedBy>Windows 使用者</cp:lastModifiedBy>
  <cp:revision>5</cp:revision>
  <dcterms:created xsi:type="dcterms:W3CDTF">2021-09-13T03:52:51Z</dcterms:created>
  <dcterms:modified xsi:type="dcterms:W3CDTF">2021-09-27T04:00:26Z</dcterms:modified>
</cp:coreProperties>
</file>