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26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84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142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973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639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30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44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334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86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31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9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1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7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20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183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2979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9A50D15-425B-4762-9154-AA2BC8E0A39F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BAB2E8-CFEE-4987-9F39-A8F4BCAD39C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80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72250" y="2651055"/>
            <a:ext cx="3213846" cy="2622176"/>
          </a:xfrm>
        </p:spPr>
        <p:txBody>
          <a:bodyPr>
            <a:normAutofit fontScale="90000"/>
          </a:bodyPr>
          <a:lstStyle/>
          <a:p>
            <a:r>
              <a:rPr lang="zh-TW" altLang="en-US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</a:t>
            </a:r>
            <a:r>
              <a:rPr lang="zh-TW" altLang="en-US" sz="6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喜</a:t>
            </a:r>
            <a:r>
              <a:rPr lang="zh-TW" altLang="en-US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</a:t>
            </a:r>
            <a:r>
              <a:rPr lang="zh-TW" altLang="en-US" sz="6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玩</a:t>
            </a:r>
            <a:r>
              <a:rPr lang="zh-TW" altLang="en-US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</a:t>
            </a:r>
            <a:br>
              <a:rPr lang="zh-TW" altLang="en-US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660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6600" dirty="0">
              <a:solidFill>
                <a:schemeClr val="accent4">
                  <a:lumMod val="60000"/>
                  <a:lumOff val="4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09451" y="3837592"/>
            <a:ext cx="11939451" cy="1097279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</a:t>
            </a:r>
            <a:r>
              <a:rPr lang="zh-TW" altLang="en-US" sz="48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4800" dirty="0">
                <a:solidFill>
                  <a:schemeClr val="accent4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玩</a:t>
            </a:r>
            <a:r>
              <a:rPr lang="zh-TW" altLang="en-US" sz="48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具</a:t>
            </a:r>
            <a:r>
              <a:rPr lang="zh-TW" altLang="en-US" sz="4800" dirty="0">
                <a:solidFill>
                  <a:schemeClr val="accent1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很</a:t>
            </a:r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玩</a:t>
            </a:r>
            <a:endParaRPr lang="en-US" altLang="zh-TW" sz="4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47" y="2817414"/>
            <a:ext cx="3773112" cy="399864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68" y="3011742"/>
            <a:ext cx="5004402" cy="384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93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10</Words>
  <Application>Microsoft Office PowerPoint</Application>
  <PresentationFormat>寬螢幕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標楷體</vt:lpstr>
      <vt:lpstr>Arial</vt:lpstr>
      <vt:lpstr>Garamond</vt:lpstr>
      <vt:lpstr>有機</vt:lpstr>
      <vt:lpstr> 我喜歡玩具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我喜歡玩玩具</dc:title>
  <dc:creator>Windows 使用者</dc:creator>
  <cp:lastModifiedBy>Windows 使用者</cp:lastModifiedBy>
  <cp:revision>4</cp:revision>
  <dcterms:created xsi:type="dcterms:W3CDTF">2021-09-13T03:51:36Z</dcterms:created>
  <dcterms:modified xsi:type="dcterms:W3CDTF">2021-09-27T03:44:04Z</dcterms:modified>
</cp:coreProperties>
</file>