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0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5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8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0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28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1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3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5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3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81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76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3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63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4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63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5F128B-3046-4C29-A64D-90AE51EDD3C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080E6-42B0-42A9-A4E9-C293A1F87E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2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33600" y="1357495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6600"/>
                </a:solidFill>
              </a:rPr>
              <a:t>我喜歡寒暑假</a:t>
            </a:r>
            <a:endParaRPr lang="zh-TW" altLang="en-US" dirty="0">
              <a:solidFill>
                <a:srgbClr val="FF66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846218" y="4202929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CC00"/>
                </a:solidFill>
              </a:rPr>
              <a:t>因為比較不用上課</a:t>
            </a:r>
            <a:r>
              <a:rPr lang="en-US" altLang="zh-TW" dirty="0" smtClean="0"/>
              <a:t>	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75" y="0"/>
            <a:ext cx="7419225" cy="67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我喜歡寒暑假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我喜歡寒暑假</dc:title>
  <dc:creator>Windows 使用者</dc:creator>
  <cp:lastModifiedBy>Windows 使用者</cp:lastModifiedBy>
  <cp:revision>5</cp:revision>
  <dcterms:created xsi:type="dcterms:W3CDTF">2021-09-13T03:52:39Z</dcterms:created>
  <dcterms:modified xsi:type="dcterms:W3CDTF">2021-09-27T03:49:54Z</dcterms:modified>
</cp:coreProperties>
</file>