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635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51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1103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318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7984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3074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499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277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7850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25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0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517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5333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32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68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539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2F804-9EB0-41E3-9E5D-CF8B9F6FC0BE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0C6E7D0-F2BA-4D2A-8BE6-85F009C98D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74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4143022" cy="181274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j-ea"/>
              </a:rPr>
              <a:t>我喜歡</a:t>
            </a:r>
            <a:r>
              <a:rPr lang="en-US" altLang="zh-TW" dirty="0" smtClean="0">
                <a:latin typeface="+mj-ea"/>
              </a:rPr>
              <a:t/>
            </a:r>
            <a:br>
              <a:rPr lang="en-US" altLang="zh-TW" dirty="0" smtClean="0">
                <a:latin typeface="+mj-ea"/>
              </a:rPr>
            </a:br>
            <a:r>
              <a:rPr lang="en-US" altLang="zh-TW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minecraft</a:t>
            </a:r>
            <a:endParaRPr lang="zh-TW" altLang="en-US" dirty="0">
              <a:solidFill>
                <a:schemeClr val="tx1">
                  <a:lumMod val="65000"/>
                  <a:lumOff val="35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06583" y="3172178"/>
            <a:ext cx="4278489" cy="2085622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因為這是爸爸買給我的</a:t>
            </a:r>
            <a:endParaRPr lang="en-US" altLang="zh-TW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超好玩的。</a:t>
            </a:r>
            <a:endParaRPr lang="en-US" altLang="zh-TW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en-US" altLang="zh-TW" sz="32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en-US" altLang="zh-TW" sz="3200" dirty="0" smtClean="0"/>
          </a:p>
          <a:p>
            <a:endParaRPr lang="zh-TW" altLang="en-US" sz="32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219" y="700828"/>
            <a:ext cx="3661421" cy="351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591699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16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文鼎中特廣告體</vt:lpstr>
      <vt:lpstr>文鼎甜妞體P</vt:lpstr>
      <vt:lpstr>微軟正黑體</vt:lpstr>
      <vt:lpstr>Arial</vt:lpstr>
      <vt:lpstr>Trebuchet MS</vt:lpstr>
      <vt:lpstr>Wingdings 3</vt:lpstr>
      <vt:lpstr>多面向</vt:lpstr>
      <vt:lpstr>我喜歡 minecraft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 minecraft</dc:title>
  <dc:creator>Windows 使用者</dc:creator>
  <cp:lastModifiedBy>Windows 使用者</cp:lastModifiedBy>
  <cp:revision>4</cp:revision>
  <dcterms:created xsi:type="dcterms:W3CDTF">2021-09-13T03:51:56Z</dcterms:created>
  <dcterms:modified xsi:type="dcterms:W3CDTF">2021-09-27T03:44:34Z</dcterms:modified>
</cp:coreProperties>
</file>