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6AD4-1D2F-4E94-9BDF-97203F02AF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6A99-8128-4A03-A231-53E188932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9476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6AD4-1D2F-4E94-9BDF-97203F02AF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6A99-8128-4A03-A231-53E188932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6112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6AD4-1D2F-4E94-9BDF-97203F02AF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6A99-8128-4A03-A231-53E18893277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4670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6AD4-1D2F-4E94-9BDF-97203F02AF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6A99-8128-4A03-A231-53E188932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21915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6AD4-1D2F-4E94-9BDF-97203F02AF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6A99-8128-4A03-A231-53E18893277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10034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6AD4-1D2F-4E94-9BDF-97203F02AF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6A99-8128-4A03-A231-53E188932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5735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6AD4-1D2F-4E94-9BDF-97203F02AF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6A99-8128-4A03-A231-53E188932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203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6AD4-1D2F-4E94-9BDF-97203F02AF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6A99-8128-4A03-A231-53E188932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5735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6AD4-1D2F-4E94-9BDF-97203F02AF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6A99-8128-4A03-A231-53E188932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3221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6AD4-1D2F-4E94-9BDF-97203F02AF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6A99-8128-4A03-A231-53E188932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3954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6AD4-1D2F-4E94-9BDF-97203F02AF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6A99-8128-4A03-A231-53E188932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1926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6AD4-1D2F-4E94-9BDF-97203F02AF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6A99-8128-4A03-A231-53E188932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081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6AD4-1D2F-4E94-9BDF-97203F02AF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6A99-8128-4A03-A231-53E188932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4169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6AD4-1D2F-4E94-9BDF-97203F02AF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6A99-8128-4A03-A231-53E188932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1465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6AD4-1D2F-4E94-9BDF-97203F02AF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6A99-8128-4A03-A231-53E188932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1027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6AD4-1D2F-4E94-9BDF-97203F02AF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6A99-8128-4A03-A231-53E188932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1268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D6AD4-1D2F-4E94-9BDF-97203F02AF4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7DC96A99-8128-4A03-A231-53E1889327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7786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92330" y="222069"/>
            <a:ext cx="5029201" cy="216553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我</a:t>
            </a:r>
            <a:r>
              <a:rPr lang="zh-TW" altLang="en-US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喜歡騎腳踏車和跳繩</a:t>
            </a:r>
            <a:endParaRPr lang="zh-TW" altLang="en-US" dirty="0">
              <a:solidFill>
                <a:schemeClr val="accent1">
                  <a:lumMod val="20000"/>
                  <a:lumOff val="8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92330" y="2860766"/>
            <a:ext cx="3344093" cy="862148"/>
          </a:xfrm>
        </p:spPr>
        <p:txBody>
          <a:bodyPr>
            <a:normAutofit lnSpcReduction="10000"/>
          </a:bodyPr>
          <a:lstStyle/>
          <a:p>
            <a:r>
              <a:rPr lang="zh-TW" altLang="en-US" sz="28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我</a:t>
            </a:r>
            <a:r>
              <a:rPr lang="zh-TW" altLang="en-US" sz="28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暑假去社區樓下騎腳</a:t>
            </a:r>
            <a:r>
              <a:rPr lang="zh-TW" altLang="en-US" sz="28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踏車和跳繩</a:t>
            </a:r>
            <a:endParaRPr lang="zh-TW" altLang="en-US" sz="2800" dirty="0">
              <a:solidFill>
                <a:schemeClr val="accent4">
                  <a:lumMod val="20000"/>
                  <a:lumOff val="8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32015">
            <a:off x="6663322" y="446996"/>
            <a:ext cx="2632077" cy="322608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5789">
            <a:off x="4184600" y="3646638"/>
            <a:ext cx="2073836" cy="2599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942324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15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文鼎中特圓</vt:lpstr>
      <vt:lpstr>微軟正黑體</vt:lpstr>
      <vt:lpstr>Arial</vt:lpstr>
      <vt:lpstr>Trebuchet MS</vt:lpstr>
      <vt:lpstr>Wingdings 3</vt:lpstr>
      <vt:lpstr>多面向</vt:lpstr>
      <vt:lpstr>我喜歡騎腳踏車和跳繩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我喜歡騎腳踏車</dc:title>
  <dc:creator>Windows 使用者</dc:creator>
  <cp:lastModifiedBy>Windows 使用者</cp:lastModifiedBy>
  <cp:revision>4</cp:revision>
  <dcterms:created xsi:type="dcterms:W3CDTF">2021-10-05T03:41:15Z</dcterms:created>
  <dcterms:modified xsi:type="dcterms:W3CDTF">2021-10-05T03:55:50Z</dcterms:modified>
</cp:coreProperties>
</file>