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495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44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4963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7546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388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598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361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61270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3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51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25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72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47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6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38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7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92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86F0437-F0AB-487F-A039-F09139BB36B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9FD459D-D1EB-445E-AA82-D753E47A7A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58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2" y="1881051"/>
            <a:ext cx="4924696" cy="1319348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我喜歡潛水</a:t>
            </a:r>
            <a:endParaRPr lang="zh-TW" altLang="en-US" sz="4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6835" y="3693070"/>
            <a:ext cx="5159830" cy="1126716"/>
          </a:xfrm>
        </p:spPr>
        <p:txBody>
          <a:bodyPr>
            <a:normAutofit fontScale="92500"/>
          </a:bodyPr>
          <a:lstStyle/>
          <a:p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2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年前我和爸爸、媽媽和姊姊一起去和平島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潛水，我看到美麗的熱帶魚。</a:t>
            </a:r>
            <a:endParaRPr lang="en-US" altLang="zh-TW" dirty="0">
              <a:solidFill>
                <a:schemeClr val="accent1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36735">
            <a:off x="6485226" y="811401"/>
            <a:ext cx="3901530" cy="313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067028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17</TotalTime>
  <Words>25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Tw Cen MT</vt:lpstr>
      <vt:lpstr>文鼎中特圓</vt:lpstr>
      <vt:lpstr>文鼎特圓</vt:lpstr>
      <vt:lpstr>新細明體</vt:lpstr>
      <vt:lpstr>Arial</vt:lpstr>
      <vt:lpstr>小水滴</vt:lpstr>
      <vt:lpstr>我喜歡潛水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我喜歡潛水</dc:title>
  <dc:creator>Windows 使用者</dc:creator>
  <cp:lastModifiedBy>Windows 使用者</cp:lastModifiedBy>
  <cp:revision>3</cp:revision>
  <dcterms:created xsi:type="dcterms:W3CDTF">2021-10-05T03:41:52Z</dcterms:created>
  <dcterms:modified xsi:type="dcterms:W3CDTF">2021-10-05T03:59:18Z</dcterms:modified>
</cp:coreProperties>
</file>