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Default Extension="TI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EE46E"/>
    <a:srgbClr val="41C0C3"/>
    <a:srgbClr val="276B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98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738FD1E3-67A4-499A-B528-DB9C00F09B06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154B4ACC-AF64-49B3-9F40-4F340DDC1F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302387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FD1E3-67A4-499A-B528-DB9C00F09B06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B4ACC-AF64-49B3-9F40-4F340DDC1F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2565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FD1E3-67A4-499A-B528-DB9C00F09B06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B4ACC-AF64-49B3-9F40-4F340DDC1F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98552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FD1E3-67A4-499A-B528-DB9C00F09B06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B4ACC-AF64-49B3-9F40-4F340DDC1F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35971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FD1E3-67A4-499A-B528-DB9C00F09B06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B4ACC-AF64-49B3-9F40-4F340DDC1F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137988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FD1E3-67A4-499A-B528-DB9C00F09B06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B4ACC-AF64-49B3-9F40-4F340DDC1F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65545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FD1E3-67A4-499A-B528-DB9C00F09B06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B4ACC-AF64-49B3-9F40-4F340DDC1F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5022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FD1E3-67A4-499A-B528-DB9C00F09B06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B4ACC-AF64-49B3-9F40-4F340DDC1FB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55259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FD1E3-67A4-499A-B528-DB9C00F09B06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B4ACC-AF64-49B3-9F40-4F340DDC1F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6684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FD1E3-67A4-499A-B528-DB9C00F09B06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B4ACC-AF64-49B3-9F40-4F340DDC1F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639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FD1E3-67A4-499A-B528-DB9C00F09B06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B4ACC-AF64-49B3-9F40-4F340DDC1F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6736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FD1E3-67A4-499A-B528-DB9C00F09B06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B4ACC-AF64-49B3-9F40-4F340DDC1F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8889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FD1E3-67A4-499A-B528-DB9C00F09B06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B4ACC-AF64-49B3-9F40-4F340DDC1F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9219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FD1E3-67A4-499A-B528-DB9C00F09B06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B4ACC-AF64-49B3-9F40-4F340DDC1F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7585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FD1E3-67A4-499A-B528-DB9C00F09B06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B4ACC-AF64-49B3-9F40-4F340DDC1F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0584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FD1E3-67A4-499A-B528-DB9C00F09B06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B4ACC-AF64-49B3-9F40-4F340DDC1F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27408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FD1E3-67A4-499A-B528-DB9C00F09B06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B4ACC-AF64-49B3-9F40-4F340DDC1F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20347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38FD1E3-67A4-499A-B528-DB9C00F09B06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54B4ACC-AF64-49B3-9F40-4F340DDC1F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45775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IF"/><Relationship Id="rId2" Type="http://schemas.openxmlformats.org/officeDocument/2006/relationships/image" Target="../media/image4.tif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-1050150" y="1065476"/>
            <a:ext cx="9144000" cy="2387600"/>
          </a:xfrm>
        </p:spPr>
        <p:txBody>
          <a:bodyPr>
            <a:normAutofit/>
          </a:bodyPr>
          <a:lstStyle/>
          <a:p>
            <a:r>
              <a:rPr lang="zh-TW" altLang="en-US" sz="9600" dirty="0" smtClean="0">
                <a:solidFill>
                  <a:schemeClr val="accent4">
                    <a:lumMod val="75000"/>
                  </a:schemeClr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我喜歡</a:t>
            </a:r>
            <a:r>
              <a:rPr lang="zh-TW" altLang="en-US" sz="9600" dirty="0">
                <a:solidFill>
                  <a:schemeClr val="accent6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縫</a:t>
            </a:r>
            <a:r>
              <a:rPr lang="zh-TW" altLang="en-US" sz="9600" dirty="0" smtClean="0">
                <a:solidFill>
                  <a:schemeClr val="accent6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東西</a:t>
            </a:r>
            <a:endParaRPr lang="zh-TW" altLang="en-US" sz="9600" dirty="0">
              <a:solidFill>
                <a:schemeClr val="accent6"/>
              </a:solidFill>
              <a:latin typeface="文鼎空疊圓" panose="020B0609010101010101" pitchFamily="49" charset="-120"/>
              <a:ea typeface="文鼎空疊圓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-2029355" y="3238544"/>
            <a:ext cx="9144000" cy="1655762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41C0C3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因為我的</a:t>
            </a:r>
            <a:r>
              <a:rPr lang="zh-TW" altLang="en-US" sz="3600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奶奶</a:t>
            </a:r>
            <a:r>
              <a:rPr lang="zh-TW" altLang="en-US" sz="3600" dirty="0" smtClean="0">
                <a:solidFill>
                  <a:srgbClr val="5EE46E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會教我怎麼縫</a:t>
            </a:r>
            <a:endParaRPr lang="zh-TW" altLang="en-US" sz="3600" dirty="0">
              <a:solidFill>
                <a:srgbClr val="5EE46E"/>
              </a:solidFill>
              <a:latin typeface="文鼎空疊圓" panose="020B0609010101010101" pitchFamily="49" charset="-120"/>
              <a:ea typeface="文鼎空疊圓" panose="020B0609010101010101" pitchFamily="49" charset="-12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320533">
            <a:off x="8119299" y="370812"/>
            <a:ext cx="3660369" cy="3027780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6728" y="3826226"/>
            <a:ext cx="2927617" cy="2136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62850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天體">
  <a:themeElements>
    <a:clrScheme name="天體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天體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天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TM03457452[[fn=天體]]</Template>
  <TotalTime>30</TotalTime>
  <Words>13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文鼎空疊圓</vt:lpstr>
      <vt:lpstr>新細明體</vt:lpstr>
      <vt:lpstr>Arial</vt:lpstr>
      <vt:lpstr>Calibri</vt:lpstr>
      <vt:lpstr>Calibri Light</vt:lpstr>
      <vt:lpstr>天體</vt:lpstr>
      <vt:lpstr>我喜歡縫東西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我喜歡縫東西</dc:title>
  <dc:creator>Windows 使用者</dc:creator>
  <cp:lastModifiedBy>Windows 使用者</cp:lastModifiedBy>
  <cp:revision>6</cp:revision>
  <dcterms:created xsi:type="dcterms:W3CDTF">2021-09-28T03:53:05Z</dcterms:created>
  <dcterms:modified xsi:type="dcterms:W3CDTF">2021-10-05T03:59:25Z</dcterms:modified>
</cp:coreProperties>
</file>