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639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40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827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9001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6713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6223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9031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032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803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004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60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70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396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110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231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7402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214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8CB17-F3DB-405D-8F7E-D2463D2CE75F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973A5-3C33-4ECA-A662-495D162E7E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6333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423953" y="881742"/>
            <a:ext cx="6104709" cy="1183821"/>
          </a:xfrm>
        </p:spPr>
        <p:txBody>
          <a:bodyPr>
            <a:normAutofit/>
          </a:bodyPr>
          <a:lstStyle/>
          <a:p>
            <a:r>
              <a:rPr lang="zh-TW" altLang="en-US" sz="72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我喜歡</a:t>
            </a:r>
            <a:r>
              <a:rPr lang="zh-TW" altLang="en-US" sz="7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古印體" panose="020B0609010101010101" pitchFamily="49" charset="-120"/>
                <a:ea typeface="文鼎古印體" panose="020B0609010101010101" pitchFamily="49" charset="-120"/>
              </a:rPr>
              <a:t>打電動</a:t>
            </a:r>
            <a:endParaRPr lang="zh-TW" altLang="en-US" sz="7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古印體" panose="020B0609010101010101" pitchFamily="49" charset="-120"/>
              <a:ea typeface="文鼎古印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88970" y="2264772"/>
            <a:ext cx="6374674" cy="457200"/>
          </a:xfrm>
        </p:spPr>
        <p:txBody>
          <a:bodyPr>
            <a:noAutofit/>
          </a:bodyPr>
          <a:lstStyle/>
          <a:p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行楷" panose="020B0609010101010101" pitchFamily="49" charset="-120"/>
                <a:ea typeface="文鼎粗行楷" panose="020B0609010101010101" pitchFamily="49" charset="-120"/>
              </a:rPr>
              <a:t>我假日通常都在家裡打電動</a:t>
            </a:r>
            <a:r>
              <a:rPr lang="en-US" altLang="zh-TW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行楷" panose="020B0609010101010101" pitchFamily="49" charset="-120"/>
                <a:ea typeface="文鼎粗行楷" panose="020B0609010101010101" pitchFamily="49" charset="-120"/>
              </a:rPr>
              <a:t>!!!</a:t>
            </a:r>
            <a:endParaRPr lang="zh-TW" alt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1617" t="5285" r="3806" b="6446"/>
          <a:stretch/>
        </p:blipFill>
        <p:spPr>
          <a:xfrm>
            <a:off x="209006" y="3984171"/>
            <a:ext cx="4585063" cy="24819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8" name="橢圓形圖說文字 7"/>
          <p:cNvSpPr/>
          <p:nvPr/>
        </p:nvSpPr>
        <p:spPr>
          <a:xfrm>
            <a:off x="3487783" y="295546"/>
            <a:ext cx="8582297" cy="3540035"/>
          </a:xfrm>
          <a:prstGeom prst="wedgeEllipseCallou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12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35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文鼎古印體</vt:lpstr>
      <vt:lpstr>文鼎粗行楷</vt:lpstr>
      <vt:lpstr>新細明體</vt:lpstr>
      <vt:lpstr>Arial</vt:lpstr>
      <vt:lpstr>Century Gothic</vt:lpstr>
      <vt:lpstr>飛機雲</vt:lpstr>
      <vt:lpstr>我喜歡打電動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6</cp:revision>
  <dcterms:created xsi:type="dcterms:W3CDTF">2021-09-28T03:53:03Z</dcterms:created>
  <dcterms:modified xsi:type="dcterms:W3CDTF">2021-10-05T04:00:27Z</dcterms:modified>
</cp:coreProperties>
</file>