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CC"/>
    <a:srgbClr val="0000FF"/>
    <a:srgbClr val="9900CC"/>
    <a:srgbClr val="00FFFF"/>
    <a:srgbClr val="FFFF00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8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0225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41653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22420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1238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97661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3368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95721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4674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121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719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707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9510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1572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26786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034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7402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9911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430F462A-A77D-4638-A02D-B6A4A26BA680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7529BFB-A77A-4ACD-B5A9-F8445776F32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02760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61108" y="-1081314"/>
            <a:ext cx="8795657" cy="2387600"/>
          </a:xfrm>
        </p:spPr>
        <p:txBody>
          <a:bodyPr/>
          <a:lstStyle/>
          <a:p>
            <a:r>
              <a:rPr lang="zh-TW" altLang="en-US" b="1" i="1" dirty="0" smtClean="0">
                <a:solidFill>
                  <a:srgbClr val="00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我喜歡騎腳踏車</a:t>
            </a:r>
            <a:endParaRPr lang="zh-TW" altLang="en-US" b="1" i="1" dirty="0">
              <a:solidFill>
                <a:srgbClr val="00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161108" y="3252650"/>
            <a:ext cx="7990114" cy="1655762"/>
          </a:xfrm>
        </p:spPr>
        <p:txBody>
          <a:bodyPr/>
          <a:lstStyle/>
          <a:p>
            <a:r>
              <a:rPr lang="zh-TW" altLang="en-US" sz="3200" dirty="0" smtClean="0">
                <a:solidFill>
                  <a:srgbClr val="9900CC"/>
                </a:solidFill>
              </a:rPr>
              <a:t>上禮拜我和家人一起</a:t>
            </a:r>
            <a:r>
              <a:rPr lang="zh-TW" altLang="en-US" sz="3200" dirty="0" smtClean="0">
                <a:solidFill>
                  <a:srgbClr val="9900CC"/>
                </a:solidFill>
              </a:rPr>
              <a:t>去騎</a:t>
            </a:r>
            <a:r>
              <a:rPr lang="zh-TW" altLang="en-US" sz="3200" dirty="0" smtClean="0">
                <a:solidFill>
                  <a:srgbClr val="0000FF"/>
                </a:solidFill>
              </a:rPr>
              <a:t>腳踏車</a:t>
            </a:r>
            <a:endParaRPr lang="zh-TW" altLang="en-US" sz="3200" dirty="0">
              <a:solidFill>
                <a:srgbClr val="0000FF"/>
              </a:solidFill>
            </a:endParaRPr>
          </a:p>
          <a:p>
            <a:r>
              <a:rPr lang="zh-TW" altLang="en-US" dirty="0" smtClean="0"/>
              <a:t> </a:t>
            </a:r>
            <a:endParaRPr lang="zh-TW" altLang="en-US" dirty="0">
              <a:solidFill>
                <a:srgbClr val="0000FF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53514">
            <a:off x="8085909" y="1273787"/>
            <a:ext cx="3133085" cy="3840162"/>
          </a:xfrm>
          <a:prstGeom prst="rect">
            <a:avLst/>
          </a:prstGeom>
        </p:spPr>
      </p:pic>
      <p:sp>
        <p:nvSpPr>
          <p:cNvPr id="16" name="心形 15"/>
          <p:cNvSpPr/>
          <p:nvPr/>
        </p:nvSpPr>
        <p:spPr>
          <a:xfrm rot="20219883">
            <a:off x="522516" y="686789"/>
            <a:ext cx="1084217" cy="82296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196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天體">
  <a:themeElements>
    <a:clrScheme name="天體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天體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天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TM03457452[[fn=天體]]</Template>
  <TotalTime>32</TotalTime>
  <Words>14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天體</vt:lpstr>
      <vt:lpstr>我喜歡騎腳踏車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我喜歡釣魚</dc:title>
  <dc:creator>Windows 使用者</dc:creator>
  <cp:lastModifiedBy>Windows 使用者</cp:lastModifiedBy>
  <cp:revision>6</cp:revision>
  <dcterms:created xsi:type="dcterms:W3CDTF">2021-09-28T03:52:42Z</dcterms:created>
  <dcterms:modified xsi:type="dcterms:W3CDTF">2021-10-05T03:56:17Z</dcterms:modified>
</cp:coreProperties>
</file>