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202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79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52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14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86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40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48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368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50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1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90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17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66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5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6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95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78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2F9D53-0E3E-459B-AB87-C2FFD060187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6E6D60-6FB8-4F44-853C-BB654CFF3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2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我喜歡象棋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上次暑假我跟爸爸玩象棋看見棋子有字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8" y="1401191"/>
            <a:ext cx="1933302" cy="29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1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17</TotalTime>
  <Words>14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Impact</vt:lpstr>
      <vt:lpstr>主要賽事</vt:lpstr>
      <vt:lpstr>我喜歡象棋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我喜歡象棋</dc:title>
  <dc:creator>Windows 使用者</dc:creator>
  <cp:lastModifiedBy>Windows 使用者</cp:lastModifiedBy>
  <cp:revision>3</cp:revision>
  <dcterms:created xsi:type="dcterms:W3CDTF">2021-10-05T03:40:14Z</dcterms:created>
  <dcterms:modified xsi:type="dcterms:W3CDTF">2021-10-05T03:57:25Z</dcterms:modified>
</cp:coreProperties>
</file>