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2BDBCB6-B389-4AC4-A81E-0E983EA1C0C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127E4F3-023A-457B-A7C6-0C0148F8B71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03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BCB6-B389-4AC4-A81E-0E983EA1C0C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E4F3-023A-457B-A7C6-0C0148F8B7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87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BCB6-B389-4AC4-A81E-0E983EA1C0C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E4F3-023A-457B-A7C6-0C0148F8B71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22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BCB6-B389-4AC4-A81E-0E983EA1C0C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E4F3-023A-457B-A7C6-0C0148F8B71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188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BCB6-B389-4AC4-A81E-0E983EA1C0C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E4F3-023A-457B-A7C6-0C0148F8B7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116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BCB6-B389-4AC4-A81E-0E983EA1C0C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E4F3-023A-457B-A7C6-0C0148F8B71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170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BCB6-B389-4AC4-A81E-0E983EA1C0C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E4F3-023A-457B-A7C6-0C0148F8B71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936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BCB6-B389-4AC4-A81E-0E983EA1C0C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E4F3-023A-457B-A7C6-0C0148F8B71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857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BCB6-B389-4AC4-A81E-0E983EA1C0C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E4F3-023A-457B-A7C6-0C0148F8B71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60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BCB6-B389-4AC4-A81E-0E983EA1C0C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E4F3-023A-457B-A7C6-0C0148F8B7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52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BCB6-B389-4AC4-A81E-0E983EA1C0C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E4F3-023A-457B-A7C6-0C0148F8B71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65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BCB6-B389-4AC4-A81E-0E983EA1C0C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E4F3-023A-457B-A7C6-0C0148F8B7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10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BCB6-B389-4AC4-A81E-0E983EA1C0C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E4F3-023A-457B-A7C6-0C0148F8B71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34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BCB6-B389-4AC4-A81E-0E983EA1C0C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E4F3-023A-457B-A7C6-0C0148F8B71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74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BCB6-B389-4AC4-A81E-0E983EA1C0C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E4F3-023A-457B-A7C6-0C0148F8B7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42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BCB6-B389-4AC4-A81E-0E983EA1C0C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E4F3-023A-457B-A7C6-0C0148F8B71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49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BCB6-B389-4AC4-A81E-0E983EA1C0C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E4F3-023A-457B-A7C6-0C0148F8B7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881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BDBCB6-B389-4AC4-A81E-0E983EA1C0C6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27E4F3-023A-457B-A7C6-0C0148F8B7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21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240303" y="907665"/>
            <a:ext cx="9144000" cy="23876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我喜歡畫畫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69326" y="3879670"/>
            <a:ext cx="2978331" cy="666204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因為畫畫很好玩</a:t>
            </a:r>
            <a:r>
              <a:rPr lang="en-US" altLang="zh-TW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zh-TW" alt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向下箭號 3"/>
          <p:cNvSpPr/>
          <p:nvPr/>
        </p:nvSpPr>
        <p:spPr>
          <a:xfrm>
            <a:off x="3953416" y="463528"/>
            <a:ext cx="1319349" cy="888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94" y="1206777"/>
            <a:ext cx="5205006" cy="5065250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3500846" y="5381897"/>
            <a:ext cx="1319348" cy="1005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618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8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我喜歡畫畫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我喜歡畫畫</dc:title>
  <dc:creator>Windows 使用者</dc:creator>
  <cp:lastModifiedBy>Windows 使用者</cp:lastModifiedBy>
  <cp:revision>4</cp:revision>
  <dcterms:created xsi:type="dcterms:W3CDTF">2021-09-23T06:11:35Z</dcterms:created>
  <dcterms:modified xsi:type="dcterms:W3CDTF">2021-09-30T05:54:13Z</dcterms:modified>
</cp:coreProperties>
</file>