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810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724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7798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64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3329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6063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340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855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629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6611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140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516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5944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64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029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968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345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C27E9-B15D-49DB-B4BC-52F84EC5FC12}" type="datetimeFigureOut">
              <a:rPr lang="zh-TW" altLang="en-US" smtClean="0"/>
              <a:t>2021/12/8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AACC-2499-4663-8FDB-6FAF4D5BD84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07470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692003">
            <a:off x="464634" y="778187"/>
            <a:ext cx="3870960" cy="2534194"/>
          </a:xfrm>
        </p:spPr>
        <p:txBody>
          <a:bodyPr>
            <a:normAutofit fontScale="90000"/>
          </a:bodyPr>
          <a:lstStyle/>
          <a:p>
            <a:r>
              <a:rPr lang="zh-TW" altLang="en-US" sz="9600" dirty="0" smtClean="0">
                <a:solidFill>
                  <a:srgbClr val="7030A0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我喜歡</a:t>
            </a:r>
            <a:r>
              <a:rPr lang="zh-TW" altLang="en-US" sz="9600" dirty="0" smtClean="0">
                <a:solidFill>
                  <a:srgbClr val="FF33CC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游</a:t>
            </a:r>
            <a:r>
              <a:rPr lang="zh-TW" altLang="en-US" sz="9600" dirty="0">
                <a:solidFill>
                  <a:srgbClr val="FF33CC"/>
                </a:solidFill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泳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2160" y="3768451"/>
            <a:ext cx="4275909" cy="1221377"/>
          </a:xfrm>
        </p:spPr>
        <p:txBody>
          <a:bodyPr>
            <a:normAutofit/>
          </a:bodyPr>
          <a:lstStyle/>
          <a:p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我喜歡游</a:t>
            </a:r>
            <a:r>
              <a:rPr lang="zh-TW" altLang="en-US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泳</a:t>
            </a:r>
            <a:endParaRPr lang="en-US" altLang="zh-TW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  <a:p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是</a:t>
            </a:r>
            <a:r>
              <a:rPr lang="zh-TW" alt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因為游</a:t>
            </a:r>
            <a:r>
              <a:rPr lang="zh-TW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泳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讓</a:t>
            </a:r>
            <a:r>
              <a:rPr lang="zh-TW" alt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文鼎中特廣告體" panose="020B0602010101010101" pitchFamily="34" charset="-120"/>
                <a:ea typeface="文鼎中特廣告體" panose="020B0602010101010101" pitchFamily="34" charset="-120"/>
              </a:rPr>
              <a:t>我很放鬆</a:t>
            </a:r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文鼎中特廣告體" panose="020B0602010101010101" pitchFamily="34" charset="-120"/>
              <a:ea typeface="文鼎中特廣告體" panose="020B0602010101010101" pitchFamily="34" charset="-120"/>
            </a:endParaRPr>
          </a:p>
          <a:p>
            <a:endParaRPr lang="en-US" altLang="zh-TW" sz="20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TW" altLang="en-US" sz="2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9903" y="364541"/>
            <a:ext cx="1157092" cy="10593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334" y="2220687"/>
            <a:ext cx="2015901" cy="2468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82" y="1423851"/>
            <a:ext cx="5416258" cy="385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43</TotalTime>
  <Words>13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6" baseType="lpstr">
      <vt:lpstr>文鼎中特廣告體</vt:lpstr>
      <vt:lpstr>新細明體</vt:lpstr>
      <vt:lpstr>Arial</vt:lpstr>
      <vt:lpstr>Century Gothic</vt:lpstr>
      <vt:lpstr>飛機雲</vt:lpstr>
      <vt:lpstr>我喜歡游泳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我喜歡游泳</dc:title>
  <dc:creator>Windows 使用者</dc:creator>
  <cp:lastModifiedBy>Windows 使用者</cp:lastModifiedBy>
  <cp:revision>8</cp:revision>
  <dcterms:created xsi:type="dcterms:W3CDTF">2021-09-23T06:00:09Z</dcterms:created>
  <dcterms:modified xsi:type="dcterms:W3CDTF">2021-12-08T03:28:44Z</dcterms:modified>
</cp:coreProperties>
</file>