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2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42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7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127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32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0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44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96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87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68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28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68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50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4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5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0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50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812356-7EDF-4308-A6A6-9D6ADBFD8C03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9E98DC-4023-41E7-9D66-9FECDFC159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98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57600" y="1973758"/>
            <a:ext cx="6528348" cy="113701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66FF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我喜歡騎腳踏車</a:t>
            </a:r>
            <a:endParaRPr lang="zh-TW" altLang="en-US" dirty="0">
              <a:solidFill>
                <a:srgbClr val="FF66FF"/>
              </a:solid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5291" y="3816326"/>
            <a:ext cx="8035337" cy="943835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因為</a:t>
            </a:r>
            <a:r>
              <a:rPr lang="zh-TW" altLang="en-US" sz="3200" dirty="0" smtClean="0">
                <a:solidFill>
                  <a:srgbClr val="7030A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上次我跟</a:t>
            </a:r>
            <a:r>
              <a:rPr lang="zh-TW" altLang="en-US" sz="3200" dirty="0" smtClean="0">
                <a:solidFill>
                  <a:srgbClr val="7030A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表弟去騎腳踏車</a:t>
            </a:r>
            <a:endParaRPr lang="en-US" altLang="zh-TW" sz="3200" dirty="0" smtClean="0">
              <a:solidFill>
                <a:srgbClr val="7030A0"/>
              </a:solid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  <a:p>
            <a:r>
              <a:rPr lang="zh-TW" altLang="en-US" sz="3600" dirty="0" smtClean="0">
                <a:solidFill>
                  <a:srgbClr val="7030A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看到很多美麗的</a:t>
            </a:r>
            <a:r>
              <a:rPr lang="zh-TW" altLang="en-US" sz="3600" dirty="0">
                <a:solidFill>
                  <a:srgbClr val="7030A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風景</a:t>
            </a:r>
            <a:endParaRPr lang="zh-TW" altLang="en-US" sz="3600" dirty="0">
              <a:solidFill>
                <a:srgbClr val="7030A0"/>
              </a:solid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91" y="3178447"/>
            <a:ext cx="3133085" cy="36800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6" y="324370"/>
            <a:ext cx="3965753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9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17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文鼎新潮ＰＯＰ體P</vt:lpstr>
      <vt:lpstr>微軟正黑體</vt:lpstr>
      <vt:lpstr>新細明體</vt:lpstr>
      <vt:lpstr>Arial</vt:lpstr>
      <vt:lpstr>Garamond</vt:lpstr>
      <vt:lpstr>有機</vt:lpstr>
      <vt:lpstr>我喜歡騎腳踏車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我喜歡去海邊</dc:title>
  <dc:creator>Windows 使用者</dc:creator>
  <cp:lastModifiedBy>Windows 使用者</cp:lastModifiedBy>
  <cp:revision>4</cp:revision>
  <dcterms:created xsi:type="dcterms:W3CDTF">2021-09-23T06:00:14Z</dcterms:created>
  <dcterms:modified xsi:type="dcterms:W3CDTF">2021-09-30T05:57:21Z</dcterms:modified>
</cp:coreProperties>
</file>