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FFFF"/>
    <a:srgbClr val="FF5050"/>
    <a:srgbClr val="FF33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D2FC-AA77-4048-8E95-1AD3C419061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7761-1769-452D-AC19-754B61D304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78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D2FC-AA77-4048-8E95-1AD3C419061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7761-1769-452D-AC19-754B61D304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05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D2FC-AA77-4048-8E95-1AD3C419061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7761-1769-452D-AC19-754B61D304F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502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D2FC-AA77-4048-8E95-1AD3C419061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7761-1769-452D-AC19-754B61D304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8551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D2FC-AA77-4048-8E95-1AD3C419061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7761-1769-452D-AC19-754B61D304F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2673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D2FC-AA77-4048-8E95-1AD3C419061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7761-1769-452D-AC19-754B61D304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418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D2FC-AA77-4048-8E95-1AD3C419061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7761-1769-452D-AC19-754B61D304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573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D2FC-AA77-4048-8E95-1AD3C419061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7761-1769-452D-AC19-754B61D304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80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D2FC-AA77-4048-8E95-1AD3C419061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7761-1769-452D-AC19-754B61D304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57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D2FC-AA77-4048-8E95-1AD3C419061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7761-1769-452D-AC19-754B61D304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05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D2FC-AA77-4048-8E95-1AD3C419061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7761-1769-452D-AC19-754B61D304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36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D2FC-AA77-4048-8E95-1AD3C419061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7761-1769-452D-AC19-754B61D304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88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D2FC-AA77-4048-8E95-1AD3C419061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7761-1769-452D-AC19-754B61D304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97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D2FC-AA77-4048-8E95-1AD3C419061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7761-1769-452D-AC19-754B61D304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89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D2FC-AA77-4048-8E95-1AD3C419061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7761-1769-452D-AC19-754B61D304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71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D2FC-AA77-4048-8E95-1AD3C419061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7761-1769-452D-AC19-754B61D304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048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9D2FC-AA77-4048-8E95-1AD3C419061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CE17761-1769-452D-AC19-754B61D304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879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28355" y="1691306"/>
            <a:ext cx="4083426" cy="1842529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33CC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我</a:t>
            </a:r>
            <a:r>
              <a:rPr lang="zh-TW" altLang="en-US" b="1" dirty="0" smtClean="0">
                <a:solidFill>
                  <a:srgbClr val="FF99FF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喜歡</a:t>
            </a:r>
            <a:r>
              <a:rPr lang="zh-TW" altLang="en-US" b="1" dirty="0" smtClean="0">
                <a:solidFill>
                  <a:srgbClr val="00B0F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吃冰</a:t>
            </a:r>
            <a:endParaRPr lang="zh-TW" altLang="en-US" b="1" dirty="0">
              <a:solidFill>
                <a:srgbClr val="00B0F0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101736"/>
            <a:ext cx="3492137" cy="1156063"/>
          </a:xfrm>
        </p:spPr>
        <p:txBody>
          <a:bodyPr>
            <a:normAutofit fontScale="32500" lnSpcReduction="20000"/>
          </a:bodyPr>
          <a:lstStyle/>
          <a:p>
            <a:endParaRPr lang="en-US" altLang="zh-TW" sz="3000" dirty="0" smtClean="0"/>
          </a:p>
          <a:p>
            <a:r>
              <a:rPr lang="zh-TW" altLang="en-US" sz="8400" dirty="0" smtClean="0">
                <a:solidFill>
                  <a:srgbClr val="66FF99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因為</a:t>
            </a:r>
            <a:r>
              <a:rPr lang="zh-TW" altLang="en-US" sz="8400" dirty="0" smtClean="0">
                <a:solidFill>
                  <a:srgbClr val="00FFFF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可以</a:t>
            </a:r>
            <a:r>
              <a:rPr lang="zh-TW" altLang="en-US" sz="8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吃到</a:t>
            </a:r>
            <a:r>
              <a:rPr lang="zh-TW" altLang="en-US" sz="8400" dirty="0" smtClean="0">
                <a:solidFill>
                  <a:srgbClr val="7030A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很多種</a:t>
            </a:r>
            <a:r>
              <a:rPr lang="zh-TW" altLang="en-US" sz="8400" dirty="0" smtClean="0">
                <a:solidFill>
                  <a:srgbClr val="FF505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味道</a:t>
            </a:r>
            <a:endParaRPr lang="zh-TW" altLang="en-US" sz="8400" dirty="0">
              <a:solidFill>
                <a:srgbClr val="FF5050"/>
              </a:solidFill>
              <a:latin typeface="文鼎粗廣告體" panose="020B0609010101010101" pitchFamily="49" charset="-120"/>
              <a:ea typeface="文鼎粗廣告體" panose="020B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23" y="2391966"/>
            <a:ext cx="3932117" cy="291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590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</TotalTime>
  <Words>11</Words>
  <Application>Microsoft Office PowerPoint</Application>
  <PresentationFormat>寬螢幕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文鼎中廣告體</vt:lpstr>
      <vt:lpstr>文鼎粗廣告體</vt:lpstr>
      <vt:lpstr>微軟正黑體</vt:lpstr>
      <vt:lpstr>Arial</vt:lpstr>
      <vt:lpstr>Trebuchet MS</vt:lpstr>
      <vt:lpstr>Wingdings 3</vt:lpstr>
      <vt:lpstr>多面向</vt:lpstr>
      <vt:lpstr>我喜歡吃冰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我喜歡吃冰</dc:title>
  <dc:creator>Windows 使用者</dc:creator>
  <cp:lastModifiedBy>Windows 使用者</cp:lastModifiedBy>
  <cp:revision>4</cp:revision>
  <dcterms:created xsi:type="dcterms:W3CDTF">2021-09-23T06:01:03Z</dcterms:created>
  <dcterms:modified xsi:type="dcterms:W3CDTF">2021-09-30T05:56:05Z</dcterms:modified>
</cp:coreProperties>
</file>