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  <a:srgbClr val="00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4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1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0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25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189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449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541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468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62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52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62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41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17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27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44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59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3C3246-9F26-4A9D-ADF9-A5D8D670B10C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3AAD50-CC68-4D7F-BDE5-6C7B712221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96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54628" y="-561703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FF9393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我喜歡吃點心</a:t>
            </a:r>
            <a:endParaRPr lang="zh-TW" altLang="en-US" sz="6600" dirty="0">
              <a:solidFill>
                <a:srgbClr val="FF9393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41120" y="1995307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0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我都會慢慢的享用</a:t>
            </a:r>
            <a:endParaRPr lang="zh-TW" altLang="en-US" sz="3600" dirty="0">
              <a:solidFill>
                <a:srgbClr val="00000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490">
            <a:off x="1751201" y="2790865"/>
            <a:ext cx="4763656" cy="37095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57" y="1770003"/>
            <a:ext cx="3173982" cy="47255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04" y="860230"/>
            <a:ext cx="1425005" cy="105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478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9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文鼎甜妞體P</vt:lpstr>
      <vt:lpstr>微軟正黑體</vt:lpstr>
      <vt:lpstr>新細明體</vt:lpstr>
      <vt:lpstr>Arial</vt:lpstr>
      <vt:lpstr>Garamond</vt:lpstr>
      <vt:lpstr>有機</vt:lpstr>
      <vt:lpstr>我喜歡吃點心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我喜歡吃冰淇淋</dc:title>
  <dc:creator>Windows 使用者</dc:creator>
  <cp:lastModifiedBy>Windows 使用者</cp:lastModifiedBy>
  <cp:revision>4</cp:revision>
  <dcterms:created xsi:type="dcterms:W3CDTF">2021-09-23T06:00:33Z</dcterms:created>
  <dcterms:modified xsi:type="dcterms:W3CDTF">2021-09-30T05:54:55Z</dcterms:modified>
</cp:coreProperties>
</file>