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14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19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27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57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26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34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72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278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04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4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49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AB837-5DE4-4F5A-A824-569C284821A9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D1820-2C34-4573-BD34-0C362432CE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2697" y="444138"/>
            <a:ext cx="6753497" cy="139772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80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我喜歡聽音樂</a:t>
            </a:r>
            <a:endParaRPr lang="zh-TW" altLang="en-US" dirty="0">
              <a:solidFill>
                <a:srgbClr val="80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0148" y="2570073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CC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哥哥帶我去演唱會</a:t>
            </a:r>
            <a:endParaRPr lang="zh-TW" altLang="en-US" sz="3600" dirty="0">
              <a:solidFill>
                <a:srgbClr val="CC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817" y="0"/>
            <a:ext cx="12361817" cy="685800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1354">
            <a:off x="7596323" y="3622494"/>
            <a:ext cx="329565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512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清松手寫體1</vt:lpstr>
      <vt:lpstr>新細明體</vt:lpstr>
      <vt:lpstr>Arial</vt:lpstr>
      <vt:lpstr>Calibri</vt:lpstr>
      <vt:lpstr>Calibri Light</vt:lpstr>
      <vt:lpstr>Office 佈景主題</vt:lpstr>
      <vt:lpstr>我喜歡聽音樂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我喜歡聽音樂</dc:title>
  <dc:creator>Windows 使用者</dc:creator>
  <cp:lastModifiedBy>Windows 使用者</cp:lastModifiedBy>
  <cp:revision>4</cp:revision>
  <dcterms:created xsi:type="dcterms:W3CDTF">2021-09-30T05:47:23Z</dcterms:created>
  <dcterms:modified xsi:type="dcterms:W3CDTF">2021-12-08T03:26:33Z</dcterms:modified>
</cp:coreProperties>
</file>