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69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7392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866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8985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26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91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74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412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62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035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07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20690-6064-4FE4-86D1-CFB40044A47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5F04F-B8EA-43FA-A14B-B322942D1B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27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000">
              <a:schemeClr val="accent6">
                <a:lumMod val="20000"/>
                <a:lumOff val="80000"/>
              </a:schemeClr>
            </a:gs>
            <a:gs pos="11000">
              <a:schemeClr val="accent4">
                <a:lumMod val="20000"/>
                <a:lumOff val="80000"/>
              </a:schemeClr>
            </a:gs>
            <a:gs pos="56000">
              <a:schemeClr val="accent4">
                <a:lumMod val="20000"/>
                <a:lumOff val="80000"/>
              </a:schemeClr>
            </a:gs>
            <a:gs pos="78000">
              <a:schemeClr val="accent6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25634" y="391886"/>
            <a:ext cx="4959531" cy="988832"/>
          </a:xfrm>
        </p:spPr>
        <p:txBody>
          <a:bodyPr>
            <a:normAutofit/>
          </a:bodyPr>
          <a:lstStyle/>
          <a:p>
            <a:r>
              <a:rPr lang="zh-TW" altLang="en-US" b="1" i="1" dirty="0" smtClean="0">
                <a:latin typeface="Source Sans Pro Semibold" panose="020B0603030403020204" pitchFamily="34" charset="0"/>
              </a:rPr>
              <a:t>我喜歡貓</a:t>
            </a:r>
            <a:r>
              <a:rPr lang="zh-TW" altLang="en-US" b="1" i="1" dirty="0">
                <a:latin typeface="Source Sans Pro Semibold" panose="020B0603030403020204" pitchFamily="34" charset="0"/>
              </a:rPr>
              <a:t>咪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544388" y="1511981"/>
            <a:ext cx="3661954" cy="434385"/>
          </a:xfrm>
        </p:spPr>
        <p:txBody>
          <a:bodyPr/>
          <a:lstStyle/>
          <a:p>
            <a:r>
              <a:rPr lang="zh-TW" altLang="en-US" b="1" i="1" dirty="0" smtClean="0"/>
              <a:t>因為貓咪很可愛</a:t>
            </a:r>
            <a:endParaRPr lang="zh-TW" altLang="en-US" b="1" i="1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461" y="2652110"/>
            <a:ext cx="4568704" cy="28212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笑臉 6"/>
          <p:cNvSpPr/>
          <p:nvPr/>
        </p:nvSpPr>
        <p:spPr>
          <a:xfrm>
            <a:off x="9248504" y="259285"/>
            <a:ext cx="692332" cy="627017"/>
          </a:xfrm>
          <a:prstGeom prst="smileyFac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笑臉 7"/>
          <p:cNvSpPr/>
          <p:nvPr/>
        </p:nvSpPr>
        <p:spPr>
          <a:xfrm>
            <a:off x="940526" y="3866605"/>
            <a:ext cx="809898" cy="731520"/>
          </a:xfrm>
          <a:prstGeom prst="smileyFac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笑臉 9"/>
          <p:cNvSpPr/>
          <p:nvPr/>
        </p:nvSpPr>
        <p:spPr>
          <a:xfrm>
            <a:off x="6611981" y="5747657"/>
            <a:ext cx="744583" cy="666206"/>
          </a:xfrm>
          <a:prstGeom prst="smileyFac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笑臉 10"/>
          <p:cNvSpPr/>
          <p:nvPr/>
        </p:nvSpPr>
        <p:spPr>
          <a:xfrm>
            <a:off x="1188720" y="826006"/>
            <a:ext cx="561704" cy="554712"/>
          </a:xfrm>
          <a:prstGeom prst="smileyFac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笑臉 11"/>
          <p:cNvSpPr/>
          <p:nvPr/>
        </p:nvSpPr>
        <p:spPr>
          <a:xfrm>
            <a:off x="9353006" y="3435531"/>
            <a:ext cx="587830" cy="535578"/>
          </a:xfrm>
          <a:prstGeom prst="smileyFac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2624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TM03457444[[fn=基準]]</Template>
  <TotalTime>39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Source Sans Pro Semibold</vt:lpstr>
      <vt:lpstr>Office 佈景主題</vt:lpstr>
      <vt:lpstr>我喜歡貓咪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我喜歡彩虹</dc:title>
  <dc:creator>Windows 使用者</dc:creator>
  <cp:lastModifiedBy>Windows 使用者</cp:lastModifiedBy>
  <cp:revision>8</cp:revision>
  <dcterms:created xsi:type="dcterms:W3CDTF">2021-09-28T06:51:43Z</dcterms:created>
  <dcterms:modified xsi:type="dcterms:W3CDTF">2021-10-05T01:25:04Z</dcterms:modified>
</cp:coreProperties>
</file>