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8786-D71B-4A9D-AD2A-F20DDE5410B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F54B-696E-44CE-85C5-14CC1A1F8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8552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8786-D71B-4A9D-AD2A-F20DDE5410B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F54B-696E-44CE-85C5-14CC1A1F8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35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8786-D71B-4A9D-AD2A-F20DDE5410B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F54B-696E-44CE-85C5-14CC1A1F8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7789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8786-D71B-4A9D-AD2A-F20DDE5410B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F54B-696E-44CE-85C5-14CC1A1F8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0448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8786-D71B-4A9D-AD2A-F20DDE5410B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F54B-696E-44CE-85C5-14CC1A1F8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93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8786-D71B-4A9D-AD2A-F20DDE5410B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F54B-696E-44CE-85C5-14CC1A1F8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4998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8786-D71B-4A9D-AD2A-F20DDE5410B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F54B-696E-44CE-85C5-14CC1A1F8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3154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8786-D71B-4A9D-AD2A-F20DDE5410B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F54B-696E-44CE-85C5-14CC1A1F8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6194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8786-D71B-4A9D-AD2A-F20DDE5410B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F54B-696E-44CE-85C5-14CC1A1F8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641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8786-D71B-4A9D-AD2A-F20DDE5410B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F54B-696E-44CE-85C5-14CC1A1F8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5612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C8786-D71B-4A9D-AD2A-F20DDE5410B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7AF54B-696E-44CE-85C5-14CC1A1F8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4995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C8786-D71B-4A9D-AD2A-F20DDE5410BB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7AF54B-696E-44CE-85C5-14CC1A1F841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8581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3000">
              <a:schemeClr val="accent2">
                <a:lumMod val="40000"/>
                <a:lumOff val="60000"/>
              </a:schemeClr>
            </a:gs>
            <a:gs pos="69000">
              <a:schemeClr val="accent4">
                <a:lumMod val="40000"/>
                <a:lumOff val="60000"/>
              </a:schemeClr>
            </a:gs>
            <a:gs pos="2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rot="20849781">
            <a:off x="665263" y="718541"/>
            <a:ext cx="4432663" cy="178566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</a:t>
            </a:r>
            <a:r>
              <a:rPr lang="zh-TW" altLang="en-US" dirty="0" smtClean="0">
                <a:solidFill>
                  <a:schemeClr val="accent4">
                    <a:lumMod val="40000"/>
                    <a:lumOff val="6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喜</a:t>
            </a:r>
            <a:r>
              <a:rPr lang="zh-TW" altLang="en-US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歡</a:t>
            </a:r>
            <a:r>
              <a:rPr lang="zh-TW" altLang="en-US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畫</a:t>
            </a:r>
            <a:r>
              <a:rPr lang="zh-TW" altLang="en-US" dirty="0">
                <a:solidFill>
                  <a:schemeClr val="bg1">
                    <a:lumMod val="75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畫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20900631">
            <a:off x="1493446" y="3374808"/>
            <a:ext cx="4246825" cy="1655762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因為我它當成樂趣</a:t>
            </a:r>
            <a:endParaRPr lang="en-US" altLang="zh-TW" dirty="0" smtClean="0">
              <a:solidFill>
                <a:schemeClr val="tx1">
                  <a:lumMod val="50000"/>
                  <a:lumOff val="5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無聊的時候</a:t>
            </a:r>
            <a:r>
              <a:rPr lang="zh-TW" alt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</a:t>
            </a:r>
            <a:r>
              <a:rPr lang="zh-TW" altLang="en-US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就會畫</a:t>
            </a:r>
            <a:r>
              <a:rPr lang="zh-TW" altLang="en-US" dirty="0">
                <a:solidFill>
                  <a:schemeClr val="tx1">
                    <a:lumMod val="50000"/>
                    <a:lumOff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畫</a:t>
            </a: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10701">
            <a:off x="6152734" y="442933"/>
            <a:ext cx="4208863" cy="5735799"/>
          </a:xfrm>
          <a:prstGeom prst="rect">
            <a:avLst/>
          </a:prstGeom>
        </p:spPr>
      </p:pic>
      <p:sp>
        <p:nvSpPr>
          <p:cNvPr id="6" name="雲朵形圖說文字 5"/>
          <p:cNvSpPr/>
          <p:nvPr/>
        </p:nvSpPr>
        <p:spPr>
          <a:xfrm rot="1936452">
            <a:off x="10220440" y="534825"/>
            <a:ext cx="1566827" cy="134547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雲朵形 6"/>
          <p:cNvSpPr/>
          <p:nvPr/>
        </p:nvSpPr>
        <p:spPr>
          <a:xfrm>
            <a:off x="1005840" y="496389"/>
            <a:ext cx="1097280" cy="75764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雲朵形 7"/>
          <p:cNvSpPr/>
          <p:nvPr/>
        </p:nvSpPr>
        <p:spPr>
          <a:xfrm>
            <a:off x="5342709" y="326571"/>
            <a:ext cx="1267097" cy="92746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雲朵形 10"/>
          <p:cNvSpPr/>
          <p:nvPr/>
        </p:nvSpPr>
        <p:spPr>
          <a:xfrm>
            <a:off x="3239589" y="5442507"/>
            <a:ext cx="1410788" cy="1062972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向右箭號 11"/>
          <p:cNvSpPr/>
          <p:nvPr/>
        </p:nvSpPr>
        <p:spPr>
          <a:xfrm rot="20713858">
            <a:off x="822960" y="4193177"/>
            <a:ext cx="547012" cy="4702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雲朵形 12"/>
          <p:cNvSpPr/>
          <p:nvPr/>
        </p:nvSpPr>
        <p:spPr>
          <a:xfrm>
            <a:off x="10280469" y="4846320"/>
            <a:ext cx="1436914" cy="966651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47606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15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文鼎俏黑體P</vt:lpstr>
      <vt:lpstr>文鼎甜妞體P</vt:lpstr>
      <vt:lpstr>新細明體</vt:lpstr>
      <vt:lpstr>Arial</vt:lpstr>
      <vt:lpstr>Calibri</vt:lpstr>
      <vt:lpstr>Calibri Light</vt:lpstr>
      <vt:lpstr>Office 佈景主題</vt:lpstr>
      <vt:lpstr>我喜歡畫畫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我喜歡畫畫</dc:title>
  <dc:creator>Windows 使用者</dc:creator>
  <cp:lastModifiedBy>Windows 使用者</cp:lastModifiedBy>
  <cp:revision>5</cp:revision>
  <dcterms:created xsi:type="dcterms:W3CDTF">2021-09-28T06:51:51Z</dcterms:created>
  <dcterms:modified xsi:type="dcterms:W3CDTF">2021-10-05T01:20:57Z</dcterms:modified>
</cp:coreProperties>
</file>