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42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82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877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95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7083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0876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6763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931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55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53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53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29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55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714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392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98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86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C5D830-9ABC-4BF6-A5CA-1B60C261930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A081A-78A0-4476-B9D2-881A7BAAE0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801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9154" y="692331"/>
            <a:ext cx="5830389" cy="202079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</a:rPr>
              <a:t>歡</a:t>
            </a:r>
            <a:r>
              <a:rPr lang="zh-TW" altLang="en-US" dirty="0">
                <a:solidFill>
                  <a:srgbClr val="00B050"/>
                </a:solidFill>
              </a:rPr>
              <a:t>貓</a:t>
            </a:r>
            <a:r>
              <a:rPr lang="zh-TW" altLang="en-US" dirty="0">
                <a:solidFill>
                  <a:srgbClr val="0070C0"/>
                </a:solidFill>
              </a:rPr>
              <a:t>咪</a:t>
            </a:r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rgbClr val="002060"/>
                </a:solidFill>
              </a:rPr>
              <a:t>老</a:t>
            </a:r>
            <a:r>
              <a:rPr lang="zh-TW" altLang="en-US" dirty="0" smtClean="0">
                <a:solidFill>
                  <a:srgbClr val="7030A0"/>
                </a:solidFill>
              </a:rPr>
              <a:t>鼠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43742" y="2815045"/>
            <a:ext cx="2228258" cy="1090749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因為可愛</a:t>
            </a:r>
            <a:endParaRPr lang="zh-TW" altLang="en-US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54" y="112936"/>
            <a:ext cx="3007182" cy="1856969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005" y="252399"/>
            <a:ext cx="2349578" cy="262143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43" y="3905794"/>
            <a:ext cx="2066859" cy="2704011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927" y="3648638"/>
            <a:ext cx="2764501" cy="2770856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830" y="4518669"/>
            <a:ext cx="2641713" cy="2091136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901" y="4219303"/>
            <a:ext cx="1962698" cy="2390502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288" y="1414089"/>
            <a:ext cx="2522823" cy="2553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23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我喜歡貓咪 老鼠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我喜歡貓咪 老鼠</dc:title>
  <dc:creator>Windows 使用者</dc:creator>
  <cp:lastModifiedBy>Windows 使用者</cp:lastModifiedBy>
  <cp:revision>6</cp:revision>
  <dcterms:created xsi:type="dcterms:W3CDTF">2021-09-28T07:00:58Z</dcterms:created>
  <dcterms:modified xsi:type="dcterms:W3CDTF">2021-10-05T01:25:41Z</dcterms:modified>
</cp:coreProperties>
</file>