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FF"/>
    <a:srgbClr val="66FFFF"/>
    <a:srgbClr val="00FFCC"/>
    <a:srgbClr val="7A8FB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5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67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0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1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70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7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3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8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0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3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72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5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4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69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5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30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8E52F7-7E5F-4CD2-B689-54FB092946A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B6391-9B3F-48FC-B554-BEB9E4FF5F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13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68815" y="1703504"/>
            <a:ext cx="3599906" cy="152302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66FF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我</a:t>
            </a:r>
            <a:r>
              <a:rPr lang="zh-TW" altLang="en-US" dirty="0" smtClean="0">
                <a:solidFill>
                  <a:srgbClr val="CC99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喜</a:t>
            </a:r>
            <a:r>
              <a:rPr lang="zh-TW" altLang="en-US" dirty="0" smtClean="0">
                <a:solidFill>
                  <a:srgbClr val="FFCC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歡</a:t>
            </a:r>
            <a:r>
              <a:rPr lang="zh-TW" altLang="en-US" dirty="0" smtClean="0">
                <a:solidFill>
                  <a:srgbClr val="66FF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毛</a:t>
            </a:r>
            <a:r>
              <a:rPr lang="zh-TW" altLang="en-US" dirty="0" smtClean="0">
                <a:solidFill>
                  <a:srgbClr val="CC99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茸</a:t>
            </a:r>
            <a:r>
              <a:rPr lang="zh-TW" altLang="en-US" dirty="0" smtClean="0">
                <a:solidFill>
                  <a:srgbClr val="FFCC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茸</a:t>
            </a:r>
            <a:r>
              <a:rPr lang="zh-TW" altLang="en-US" dirty="0" smtClean="0">
                <a:solidFill>
                  <a:srgbClr val="66FF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的</a:t>
            </a:r>
            <a:r>
              <a:rPr lang="zh-TW" altLang="en-US" dirty="0" smtClean="0">
                <a:solidFill>
                  <a:srgbClr val="CC99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東</a:t>
            </a:r>
            <a:r>
              <a:rPr lang="zh-TW" altLang="en-US" dirty="0" smtClean="0">
                <a:solidFill>
                  <a:srgbClr val="FFCCFF"/>
                </a:solidFill>
                <a:latin typeface="文鼎粗楷" panose="020B0609010101010101" pitchFamily="49" charset="-120"/>
                <a:ea typeface="文鼎粗楷" panose="020B0609010101010101" pitchFamily="49" charset="-120"/>
              </a:rPr>
              <a:t>西</a:t>
            </a:r>
            <a:endParaRPr lang="zh-TW" altLang="en-US" dirty="0">
              <a:solidFill>
                <a:srgbClr val="FFCCFF"/>
              </a:solidFill>
              <a:latin typeface="文鼎粗楷" panose="020B0609010101010101" pitchFamily="49" charset="-120"/>
              <a:ea typeface="文鼎粗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69327" y="3435533"/>
            <a:ext cx="3678283" cy="2142307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66FF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因</a:t>
            </a:r>
            <a:r>
              <a:rPr lang="zh-TW" altLang="en-US" sz="3600" b="1" dirty="0" smtClean="0">
                <a:solidFill>
                  <a:srgbClr val="CC99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為</a:t>
            </a:r>
            <a:r>
              <a:rPr lang="zh-TW" altLang="en-US" sz="3600" b="1" dirty="0" smtClean="0">
                <a:solidFill>
                  <a:srgbClr val="FFCC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躺</a:t>
            </a:r>
            <a:r>
              <a:rPr lang="zh-TW" altLang="en-US" sz="3600" b="1" dirty="0" smtClean="0">
                <a:solidFill>
                  <a:srgbClr val="66FF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在</a:t>
            </a:r>
            <a:r>
              <a:rPr lang="zh-TW" altLang="en-US" sz="3600" b="1" dirty="0" smtClean="0">
                <a:solidFill>
                  <a:srgbClr val="CC99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那</a:t>
            </a:r>
            <a:r>
              <a:rPr lang="zh-TW" altLang="en-US" sz="3600" b="1" dirty="0" smtClean="0">
                <a:solidFill>
                  <a:srgbClr val="FFCC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裏</a:t>
            </a:r>
            <a:r>
              <a:rPr lang="zh-TW" altLang="en-US" sz="3600" b="1" dirty="0" smtClean="0">
                <a:solidFill>
                  <a:srgbClr val="66FF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就</a:t>
            </a:r>
            <a:r>
              <a:rPr lang="zh-TW" altLang="en-US" sz="3600" b="1" dirty="0" smtClean="0">
                <a:solidFill>
                  <a:srgbClr val="CC99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好</a:t>
            </a:r>
            <a:r>
              <a:rPr lang="zh-TW" altLang="en-US" sz="3600" b="1" dirty="0" smtClean="0">
                <a:solidFill>
                  <a:srgbClr val="FFCC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像</a:t>
            </a:r>
            <a:endParaRPr lang="en-US" altLang="zh-TW" sz="3600" b="1" dirty="0" smtClean="0">
              <a:solidFill>
                <a:srgbClr val="FFCCFF"/>
              </a:solidFill>
              <a:latin typeface="文鼎粗楷" panose="020B0609010101010101" pitchFamily="49" charset="-120"/>
              <a:ea typeface="文鼎粗楷" panose="020B0609010101010101" pitchFamily="49" charset="-12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solidFill>
                  <a:srgbClr val="66FF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在</a:t>
            </a:r>
            <a:r>
              <a:rPr lang="zh-TW" altLang="en-US" sz="3600" b="1" dirty="0" smtClean="0">
                <a:solidFill>
                  <a:srgbClr val="CC99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棉</a:t>
            </a:r>
            <a:r>
              <a:rPr lang="zh-TW" altLang="en-US" sz="3600" b="1" dirty="0" smtClean="0">
                <a:solidFill>
                  <a:srgbClr val="FFCC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花</a:t>
            </a:r>
            <a:r>
              <a:rPr lang="zh-TW" altLang="en-US" sz="3600" b="1" dirty="0" smtClean="0">
                <a:solidFill>
                  <a:srgbClr val="66FF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糖</a:t>
            </a:r>
            <a:r>
              <a:rPr lang="zh-TW" altLang="en-US" sz="3600" b="1" dirty="0" smtClean="0">
                <a:solidFill>
                  <a:srgbClr val="CC99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裡</a:t>
            </a:r>
            <a:r>
              <a:rPr lang="zh-TW" altLang="en-US" sz="3600" b="1" dirty="0" smtClean="0">
                <a:solidFill>
                  <a:srgbClr val="FFCCFF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一</a:t>
            </a:r>
            <a:r>
              <a:rPr lang="zh-TW" altLang="en-US" sz="3600" b="1" dirty="0" smtClean="0">
                <a:solidFill>
                  <a:srgbClr val="00FFCC"/>
                </a:solidFill>
                <a:latin typeface="文鼎粗楷" panose="020B0609010101010101" pitchFamily="49" charset="-120"/>
                <a:ea typeface="文鼎粗楷" panose="020B0609010101010101" pitchFamily="49" charset="-120"/>
                <a:cs typeface="Arial" panose="020B0604020202020204" pitchFamily="34" charset="0"/>
              </a:rPr>
              <a:t>樣</a:t>
            </a:r>
            <a:endParaRPr lang="zh-TW" altLang="en-US" sz="3600" b="1" dirty="0">
              <a:solidFill>
                <a:srgbClr val="00FFCC"/>
              </a:solidFill>
              <a:latin typeface="文鼎粗楷" panose="020B0609010101010101" pitchFamily="49" charset="-120"/>
              <a:ea typeface="文鼎粗楷" panose="020B0609010101010101" pitchFamily="49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807">
            <a:off x="7049979" y="1726001"/>
            <a:ext cx="3979092" cy="371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17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文鼎粗楷</vt:lpstr>
      <vt:lpstr>微軟正黑體</vt:lpstr>
      <vt:lpstr>新細明體</vt:lpstr>
      <vt:lpstr>Arial</vt:lpstr>
      <vt:lpstr>Garamond</vt:lpstr>
      <vt:lpstr>有機</vt:lpstr>
      <vt:lpstr>我喜歡毛茸茸的東西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我喜歡毛茸茸的東西</dc:title>
  <dc:creator>Windows 使用者</dc:creator>
  <cp:lastModifiedBy>Windows 使用者</cp:lastModifiedBy>
  <cp:revision>7</cp:revision>
  <dcterms:created xsi:type="dcterms:W3CDTF">2021-09-28T06:56:48Z</dcterms:created>
  <dcterms:modified xsi:type="dcterms:W3CDTF">2021-10-12T06:47:21Z</dcterms:modified>
</cp:coreProperties>
</file>