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325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116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9506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3912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712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1535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9165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5451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014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766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839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7670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49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0754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02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600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539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C026B63-5B0A-4C22-B383-4903CB37BD1C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F29A67B-D21A-4892-BDD9-C83712D007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93770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41269" y="-1059134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C000"/>
                </a:solidFill>
              </a:rPr>
              <a:t>我</a:t>
            </a:r>
            <a:r>
              <a:rPr lang="zh-TW" altLang="en-US" dirty="0" smtClean="0">
                <a:solidFill>
                  <a:schemeClr val="accent6"/>
                </a:solidFill>
              </a:rPr>
              <a:t>喜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</a:rPr>
              <a:t>歡</a:t>
            </a:r>
            <a:r>
              <a:rPr lang="zh-TW" altLang="en-US" dirty="0" smtClean="0">
                <a:solidFill>
                  <a:srgbClr val="00B050"/>
                </a:solidFill>
              </a:rPr>
              <a:t>恐龍</a:t>
            </a:r>
            <a:endParaRPr lang="zh-TW" altLang="en-US" dirty="0">
              <a:solidFill>
                <a:srgbClr val="00B05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070183" y="5016137"/>
            <a:ext cx="9144000" cy="1655762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因為恐龍很酷</a:t>
            </a:r>
            <a:endParaRPr lang="zh-TW" altLang="en-US" sz="6600" dirty="0">
              <a:solidFill>
                <a:srgbClr val="FF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257" y="1920240"/>
            <a:ext cx="2121611" cy="292608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7" y="1438077"/>
            <a:ext cx="3305499" cy="35780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554606305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</TotalTime>
  <Words>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文鼎中特黑</vt:lpstr>
      <vt:lpstr>微軟正黑體</vt:lpstr>
      <vt:lpstr>Century Gothic</vt:lpstr>
      <vt:lpstr>Wingdings 3</vt:lpstr>
      <vt:lpstr>切割線</vt:lpstr>
      <vt:lpstr>我喜歡恐龍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我喜歡恐龍</dc:title>
  <dc:creator>Windows 使用者</dc:creator>
  <cp:lastModifiedBy>Windows 使用者</cp:lastModifiedBy>
  <cp:revision>3</cp:revision>
  <dcterms:created xsi:type="dcterms:W3CDTF">2021-09-28T07:02:50Z</dcterms:created>
  <dcterms:modified xsi:type="dcterms:W3CDTF">2021-10-05T01:10:26Z</dcterms:modified>
</cp:coreProperties>
</file>