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33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72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147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1760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672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129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0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391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38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58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49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06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08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09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82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41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8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4F22-74C6-43B0-A55C-376EE02A924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65EB3-D809-4379-9F8F-83C6F54C51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759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14502" y="2519340"/>
            <a:ext cx="4362995" cy="91401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66CC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F9933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聖</a:t>
            </a:r>
            <a:r>
              <a:rPr lang="zh-TW" altLang="en-US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誕</a:t>
            </a:r>
            <a:r>
              <a:rPr lang="zh-TW" altLang="en-US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96096" y="3666690"/>
            <a:ext cx="2799806" cy="953176"/>
          </a:xfrm>
        </p:spPr>
        <p:txBody>
          <a:bodyPr/>
          <a:lstStyle/>
          <a:p>
            <a:r>
              <a:rPr lang="zh-TW" altLang="en-US" b="1" dirty="0" smtClean="0"/>
              <a:t>應為可以</a:t>
            </a:r>
            <a:r>
              <a:rPr lang="zh-TW" altLang="en-US" b="1" dirty="0"/>
              <a:t>布</a:t>
            </a:r>
            <a:r>
              <a:rPr lang="zh-TW" altLang="en-US" b="1" dirty="0" smtClean="0"/>
              <a:t>置聖誕樹</a:t>
            </a:r>
            <a:endParaRPr lang="en-US" altLang="zh-TW" b="1" dirty="0" smtClean="0"/>
          </a:p>
          <a:p>
            <a:r>
              <a:rPr lang="zh-TW" altLang="en-US" b="1" dirty="0" smtClean="0"/>
              <a:t>      還可以拆禮物</a:t>
            </a:r>
            <a:endParaRPr lang="en-US" altLang="zh-TW" b="1" dirty="0" smtClean="0"/>
          </a:p>
          <a:p>
            <a:endParaRPr lang="zh-TW" altLang="en-US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345" y="5342351"/>
            <a:ext cx="1277655" cy="151564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1729" y="9090"/>
            <a:ext cx="1280271" cy="1518036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33868"/>
            <a:ext cx="1280271" cy="152413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" y="9090"/>
            <a:ext cx="1280271" cy="15241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68" y="2838369"/>
            <a:ext cx="1027134" cy="11899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67783" y="2840327"/>
            <a:ext cx="1024217" cy="118882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9388" y="9090"/>
            <a:ext cx="1024217" cy="118882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79387" y="5663080"/>
            <a:ext cx="1024217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1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32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文鼎空疊圓</vt:lpstr>
      <vt:lpstr>新細明體</vt:lpstr>
      <vt:lpstr>Arial</vt:lpstr>
      <vt:lpstr>Century Gothic</vt:lpstr>
      <vt:lpstr>飛機雲</vt:lpstr>
      <vt:lpstr>我喜歡聖誕節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我喜歡露營</dc:title>
  <dc:creator>Windows 使用者</dc:creator>
  <cp:lastModifiedBy>Windows 使用者</cp:lastModifiedBy>
  <cp:revision>6</cp:revision>
  <dcterms:created xsi:type="dcterms:W3CDTF">2021-09-28T06:51:46Z</dcterms:created>
  <dcterms:modified xsi:type="dcterms:W3CDTF">2021-10-05T01:23:46Z</dcterms:modified>
</cp:coreProperties>
</file>