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69B1C58-E18A-4AF2-8F82-02C3047C1335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21A73D1-C1A0-4B0B-AAC4-CD38FC373B1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681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1C58-E18A-4AF2-8F82-02C3047C1335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73D1-C1A0-4B0B-AAC4-CD38FC373B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4602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1C58-E18A-4AF2-8F82-02C3047C1335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73D1-C1A0-4B0B-AAC4-CD38FC373B1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129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1C58-E18A-4AF2-8F82-02C3047C1335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73D1-C1A0-4B0B-AAC4-CD38FC373B1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967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1C58-E18A-4AF2-8F82-02C3047C1335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73D1-C1A0-4B0B-AAC4-CD38FC373B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5541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1C58-E18A-4AF2-8F82-02C3047C1335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73D1-C1A0-4B0B-AAC4-CD38FC373B1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293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1C58-E18A-4AF2-8F82-02C3047C1335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73D1-C1A0-4B0B-AAC4-CD38FC373B1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467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1C58-E18A-4AF2-8F82-02C3047C1335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73D1-C1A0-4B0B-AAC4-CD38FC373B1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597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1C58-E18A-4AF2-8F82-02C3047C1335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73D1-C1A0-4B0B-AAC4-CD38FC373B1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95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1C58-E18A-4AF2-8F82-02C3047C1335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73D1-C1A0-4B0B-AAC4-CD38FC373B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124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1C58-E18A-4AF2-8F82-02C3047C1335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73D1-C1A0-4B0B-AAC4-CD38FC373B1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05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1C58-E18A-4AF2-8F82-02C3047C1335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73D1-C1A0-4B0B-AAC4-CD38FC373B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353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1C58-E18A-4AF2-8F82-02C3047C1335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73D1-C1A0-4B0B-AAC4-CD38FC373B1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456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1C58-E18A-4AF2-8F82-02C3047C1335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73D1-C1A0-4B0B-AAC4-CD38FC373B1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05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1C58-E18A-4AF2-8F82-02C3047C1335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73D1-C1A0-4B0B-AAC4-CD38FC373B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1019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1C58-E18A-4AF2-8F82-02C3047C1335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73D1-C1A0-4B0B-AAC4-CD38FC373B1C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68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1C58-E18A-4AF2-8F82-02C3047C1335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A73D1-C1A0-4B0B-AAC4-CD38FC373B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194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69B1C58-E18A-4AF2-8F82-02C3047C1335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1A73D1-C1A0-4B0B-AAC4-CD38FC373B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5416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227909"/>
            <a:ext cx="9357360" cy="2050869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zh-TW" altLang="en-US" sz="9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我</a:t>
            </a:r>
            <a:r>
              <a:rPr lang="zh-TW" altLang="en-US" sz="9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喜</a:t>
            </a:r>
            <a:r>
              <a:rPr lang="zh-TW" altLang="en-US" sz="9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歡</a:t>
            </a:r>
            <a:r>
              <a:rPr lang="zh-TW" altLang="en-US" sz="9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貓</a:t>
            </a:r>
            <a:r>
              <a:rPr lang="zh-TW" altLang="en-US" sz="9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咪</a:t>
            </a:r>
            <a:endParaRPr lang="zh-TW" altLang="en-US" sz="9800" dirty="0">
              <a:solidFill>
                <a:schemeClr val="accent4">
                  <a:lumMod val="40000"/>
                  <a:lumOff val="60000"/>
                </a:schemeClr>
              </a:solidFill>
              <a:latin typeface="文鼎疊圓體" panose="020B0609010101010101" pitchFamily="49" charset="-120"/>
              <a:ea typeface="文鼎疊圓體" panose="020B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317966" y="3762103"/>
            <a:ext cx="5656217" cy="1345474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4000" dirty="0" smtClean="0">
                <a:latin typeface="文鼎中特圓" panose="020B0609010101010101" pitchFamily="49" charset="-120"/>
                <a:ea typeface="文鼎中特圓" panose="020B0609010101010101" pitchFamily="49" charset="-120"/>
              </a:rPr>
              <a:t>因為貓咪毛毛的</a:t>
            </a:r>
            <a:r>
              <a:rPr lang="en-US" altLang="zh-TW" sz="4000" dirty="0" smtClean="0">
                <a:latin typeface="文鼎中特圓" panose="020B0609010101010101" pitchFamily="49" charset="-120"/>
                <a:ea typeface="文鼎中特圓" panose="020B0609010101010101" pitchFamily="49" charset="-120"/>
              </a:rPr>
              <a:t>,</a:t>
            </a:r>
          </a:p>
          <a:p>
            <a:r>
              <a:rPr lang="zh-TW" altLang="en-US" sz="4000" dirty="0" smtClean="0">
                <a:solidFill>
                  <a:schemeClr val="accent4">
                    <a:lumMod val="75000"/>
                  </a:schemeClr>
                </a:solidFill>
                <a:latin typeface="文鼎中特圓" panose="020B0609010101010101" pitchFamily="49" charset="-120"/>
                <a:ea typeface="文鼎中特圓" panose="020B0609010101010101" pitchFamily="49" charset="-120"/>
              </a:rPr>
              <a:t>很可愛 </a:t>
            </a:r>
            <a:endParaRPr lang="en-US" altLang="zh-TW" sz="4000" dirty="0" smtClean="0">
              <a:solidFill>
                <a:schemeClr val="accent4">
                  <a:lumMod val="75000"/>
                </a:schemeClr>
              </a:solidFill>
              <a:latin typeface="文鼎中特圓" panose="020B0609010101010101" pitchFamily="49" charset="-120"/>
              <a:ea typeface="文鼎中特圓" panose="020B0609010101010101" pitchFamily="49" charset="-120"/>
            </a:endParaRPr>
          </a:p>
          <a:p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35" y="320039"/>
            <a:ext cx="3429608" cy="3200401"/>
          </a:xfrm>
          <a:prstGeom prst="rect">
            <a:avLst/>
          </a:prstGeom>
        </p:spPr>
      </p:pic>
      <p:sp>
        <p:nvSpPr>
          <p:cNvPr id="12" name="笑臉 11"/>
          <p:cNvSpPr/>
          <p:nvPr/>
        </p:nvSpPr>
        <p:spPr>
          <a:xfrm>
            <a:off x="9627325" y="5107577"/>
            <a:ext cx="209006" cy="228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笑臉 12"/>
          <p:cNvSpPr/>
          <p:nvPr/>
        </p:nvSpPr>
        <p:spPr>
          <a:xfrm>
            <a:off x="9627325" y="1619794"/>
            <a:ext cx="209006" cy="1828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笑臉 13"/>
          <p:cNvSpPr/>
          <p:nvPr/>
        </p:nvSpPr>
        <p:spPr>
          <a:xfrm>
            <a:off x="2364378" y="5179423"/>
            <a:ext cx="248194" cy="20574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173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</TotalTime>
  <Words>11</Words>
  <Application>Microsoft Office PowerPoint</Application>
  <PresentationFormat>寬螢幕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文鼎中特圓</vt:lpstr>
      <vt:lpstr>文鼎疊圓體</vt:lpstr>
      <vt:lpstr>微軟正黑體</vt:lpstr>
      <vt:lpstr>新細明體</vt:lpstr>
      <vt:lpstr>Arial</vt:lpstr>
      <vt:lpstr>Garamond</vt:lpstr>
      <vt:lpstr>有機</vt:lpstr>
      <vt:lpstr> 我喜歡貓咪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我喜歡跟貓咪玩</dc:title>
  <dc:creator>Windows 使用者</dc:creator>
  <cp:lastModifiedBy>Windows 使用者</cp:lastModifiedBy>
  <cp:revision>6</cp:revision>
  <dcterms:created xsi:type="dcterms:W3CDTF">2021-09-28T06:51:29Z</dcterms:created>
  <dcterms:modified xsi:type="dcterms:W3CDTF">2021-10-05T01:20:26Z</dcterms:modified>
</cp:coreProperties>
</file>