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612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42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6623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9470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8428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712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705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549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232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00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20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73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33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47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494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24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01047-DD6E-423D-98B5-73B3FA2B4C89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08599-6BE5-4607-9825-7AB4E4C96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2870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0540" y="1625244"/>
            <a:ext cx="3757749" cy="87126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sz="5400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喜</a:t>
            </a:r>
            <a:r>
              <a:rPr lang="zh-TW" altLang="en-US" sz="54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歡</a:t>
            </a:r>
            <a:r>
              <a:rPr lang="zh-TW" altLang="en-US" sz="5400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貓</a:t>
            </a:r>
            <a:r>
              <a:rPr lang="zh-TW" altLang="en-US" sz="5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咪</a:t>
            </a:r>
            <a:endParaRPr lang="zh-TW" altLang="en-US" sz="54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72440" y="2945236"/>
            <a:ext cx="2923903" cy="864087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因為貓咪很可愛</a:t>
            </a:r>
            <a:endParaRPr lang="en-US" altLang="zh-TW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也很呆</a:t>
            </a:r>
            <a:r>
              <a:rPr lang="zh-TW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萌</a:t>
            </a: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473" y="162271"/>
            <a:ext cx="4120564" cy="532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71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37</TotalTime>
  <Words>11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Century Gothic</vt:lpstr>
      <vt:lpstr>飛機雲</vt:lpstr>
      <vt:lpstr>我喜歡貓咪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我喜歡貓咪</dc:title>
  <dc:creator>Windows 使用者</dc:creator>
  <cp:lastModifiedBy>Windows 使用者</cp:lastModifiedBy>
  <cp:revision>8</cp:revision>
  <dcterms:created xsi:type="dcterms:W3CDTF">2021-09-28T06:52:40Z</dcterms:created>
  <dcterms:modified xsi:type="dcterms:W3CDTF">2021-10-12T06:58:36Z</dcterms:modified>
</cp:coreProperties>
</file>