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75CADAD-EE54-45D1-9F31-05597A56CB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8024AE7-FBB6-424C-9497-7F3FCF8B6CA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5346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ADAD-EE54-45D1-9F31-05597A56CB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24AE7-FBB6-424C-9497-7F3FCF8B6C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706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ADAD-EE54-45D1-9F31-05597A56CB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24AE7-FBB6-424C-9497-7F3FCF8B6C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390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ADAD-EE54-45D1-9F31-05597A56CB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24AE7-FBB6-424C-9497-7F3FCF8B6C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8514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75CADAD-EE54-45D1-9F31-05597A56CB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8024AE7-FBB6-424C-9497-7F3FCF8B6CAF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5462679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ADAD-EE54-45D1-9F31-05597A56CB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24AE7-FBB6-424C-9497-7F3FCF8B6C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31278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ADAD-EE54-45D1-9F31-05597A56CB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24AE7-FBB6-424C-9497-7F3FCF8B6C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791541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ADAD-EE54-45D1-9F31-05597A56CB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24AE7-FBB6-424C-9497-7F3FCF8B6C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2873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ADAD-EE54-45D1-9F31-05597A56CB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24AE7-FBB6-424C-9497-7F3FCF8B6C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9508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75CADAD-EE54-45D1-9F31-05597A56CB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98024AE7-FBB6-424C-9497-7F3FCF8B6CA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02178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75CADAD-EE54-45D1-9F31-05597A56CB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98024AE7-FBB6-424C-9497-7F3FCF8B6C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85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75CADAD-EE54-45D1-9F31-05597A56CB54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024AE7-FBB6-424C-9497-7F3FCF8B6CA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09735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74767" y="1267096"/>
            <a:ext cx="2795450" cy="1933303"/>
          </a:xfrm>
        </p:spPr>
        <p:txBody>
          <a:bodyPr/>
          <a:lstStyle/>
          <a:p>
            <a:r>
              <a:rPr lang="zh-TW" altLang="en-US" sz="4800" dirty="0" smtClean="0">
                <a:solidFill>
                  <a:srgbClr val="7030A0"/>
                </a:solidFill>
              </a:rPr>
              <a:t>我喜歡</a:t>
            </a:r>
            <a:r>
              <a:rPr lang="zh-TW" altLang="en-US" sz="4800" dirty="0" smtClean="0">
                <a:solidFill>
                  <a:srgbClr val="002060"/>
                </a:solidFill>
              </a:rPr>
              <a:t>貓咪</a:t>
            </a:r>
            <a:endParaRPr lang="zh-TW" altLang="en-US" sz="4800" dirty="0">
              <a:solidFill>
                <a:srgbClr val="00206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44583" y="4754880"/>
            <a:ext cx="2939143" cy="1058091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70C0"/>
                </a:solidFill>
              </a:rPr>
              <a:t>因為貓咪很可愛</a:t>
            </a:r>
            <a:endParaRPr lang="en-US" altLang="zh-TW" dirty="0" smtClean="0">
              <a:solidFill>
                <a:srgbClr val="0070C0"/>
              </a:solidFill>
            </a:endParaRPr>
          </a:p>
          <a:p>
            <a:r>
              <a:rPr lang="zh-TW" altLang="en-US" dirty="0" smtClean="0">
                <a:solidFill>
                  <a:srgbClr val="00B050"/>
                </a:solidFill>
              </a:rPr>
              <a:t>又很小</a:t>
            </a:r>
            <a:r>
              <a:rPr lang="zh-TW" altLang="en-US" dirty="0">
                <a:solidFill>
                  <a:srgbClr val="00B050"/>
                </a:solidFill>
              </a:rPr>
              <a:t>隻</a:t>
            </a: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9122" y="1632858"/>
            <a:ext cx="3727612" cy="2899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15939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14</TotalTime>
  <Words>11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Gill Sans MT</vt:lpstr>
      <vt:lpstr>微軟正黑體</vt:lpstr>
      <vt:lpstr>新細明體</vt:lpstr>
      <vt:lpstr>Arial</vt:lpstr>
      <vt:lpstr>Impact</vt:lpstr>
      <vt:lpstr>Badge</vt:lpstr>
      <vt:lpstr>我喜歡貓咪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我喜歡貓咪</dc:title>
  <dc:creator>Windows 使用者</dc:creator>
  <cp:lastModifiedBy>Windows 使用者</cp:lastModifiedBy>
  <cp:revision>3</cp:revision>
  <dcterms:created xsi:type="dcterms:W3CDTF">2021-09-28T06:52:08Z</dcterms:created>
  <dcterms:modified xsi:type="dcterms:W3CDTF">2021-10-05T01:24:11Z</dcterms:modified>
</cp:coreProperties>
</file>