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C0616-A215-4670-BA0F-A648FA7A6453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B0178-7147-4342-B149-949AA41C98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1712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C0616-A215-4670-BA0F-A648FA7A6453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B0178-7147-4342-B149-949AA41C98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2505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C0616-A215-4670-BA0F-A648FA7A6453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B0178-7147-4342-B149-949AA41C986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312471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C0616-A215-4670-BA0F-A648FA7A6453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B0178-7147-4342-B149-949AA41C98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15024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C0616-A215-4670-BA0F-A648FA7A6453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B0178-7147-4342-B149-949AA41C986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103069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C0616-A215-4670-BA0F-A648FA7A6453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B0178-7147-4342-B149-949AA41C98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27873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C0616-A215-4670-BA0F-A648FA7A6453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B0178-7147-4342-B149-949AA41C98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49510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C0616-A215-4670-BA0F-A648FA7A6453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B0178-7147-4342-B149-949AA41C98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2025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C0616-A215-4670-BA0F-A648FA7A6453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B0178-7147-4342-B149-949AA41C98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7770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C0616-A215-4670-BA0F-A648FA7A6453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B0178-7147-4342-B149-949AA41C98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7003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C0616-A215-4670-BA0F-A648FA7A6453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B0178-7147-4342-B149-949AA41C98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095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C0616-A215-4670-BA0F-A648FA7A6453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B0178-7147-4342-B149-949AA41C98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9344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C0616-A215-4670-BA0F-A648FA7A6453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B0178-7147-4342-B149-949AA41C98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6810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C0616-A215-4670-BA0F-A648FA7A6453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B0178-7147-4342-B149-949AA41C98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0498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C0616-A215-4670-BA0F-A648FA7A6453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B0178-7147-4342-B149-949AA41C98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701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C0616-A215-4670-BA0F-A648FA7A6453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B0178-7147-4342-B149-949AA41C98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3671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C0616-A215-4670-BA0F-A648FA7A6453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52B0178-7147-4342-B149-949AA41C98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2581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308191" y="-3803952"/>
            <a:ext cx="9190362" cy="5363811"/>
          </a:xfrm>
        </p:spPr>
        <p:txBody>
          <a:bodyPr>
            <a:normAutofit/>
          </a:bodyPr>
          <a:lstStyle/>
          <a:p>
            <a:r>
              <a:rPr lang="zh-TW" altLang="en-US" sz="9600" dirty="0" smtClean="0">
                <a:solidFill>
                  <a:schemeClr val="accent4">
                    <a:lumMod val="75000"/>
                  </a:schemeClr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我喜歡騎車</a:t>
            </a:r>
            <a:endParaRPr lang="zh-TW" altLang="en-US" sz="9600" dirty="0">
              <a:solidFill>
                <a:schemeClr val="accent4">
                  <a:lumMod val="75000"/>
                </a:schemeClr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50709" y="1559859"/>
            <a:ext cx="9144000" cy="1655762"/>
          </a:xfrm>
        </p:spPr>
        <p:txBody>
          <a:bodyPr>
            <a:normAutofit/>
          </a:bodyPr>
          <a:lstStyle/>
          <a:p>
            <a:r>
              <a:rPr lang="zh-TW" altLang="en-US" sz="40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      </a:t>
            </a:r>
            <a:r>
              <a:rPr lang="zh-TW" altLang="en-US" sz="4000" dirty="0" smtClean="0">
                <a:solidFill>
                  <a:schemeClr val="accent5">
                    <a:lumMod val="75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因為可以看風景</a:t>
            </a:r>
            <a:endParaRPr lang="zh-TW" altLang="en-US" sz="4000" dirty="0">
              <a:solidFill>
                <a:schemeClr val="accent5">
                  <a:lumMod val="75000"/>
                </a:schemeClr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36128">
            <a:off x="4212346" y="2913718"/>
            <a:ext cx="5932856" cy="3447903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8191" y="2564235"/>
            <a:ext cx="3291568" cy="3639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946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</TotalTime>
  <Words>8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文鼎中特圓</vt:lpstr>
      <vt:lpstr>文鼎中特廣告體</vt:lpstr>
      <vt:lpstr>微軟正黑體</vt:lpstr>
      <vt:lpstr>Arial</vt:lpstr>
      <vt:lpstr>Trebuchet MS</vt:lpstr>
      <vt:lpstr>Wingdings 3</vt:lpstr>
      <vt:lpstr>多面向</vt:lpstr>
      <vt:lpstr>我喜歡騎車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我喜歡騎車</dc:title>
  <dc:creator>Windows 使用者</dc:creator>
  <cp:lastModifiedBy>Windows 使用者</cp:lastModifiedBy>
  <cp:revision>4</cp:revision>
  <dcterms:created xsi:type="dcterms:W3CDTF">2021-09-28T06:53:01Z</dcterms:created>
  <dcterms:modified xsi:type="dcterms:W3CDTF">2021-10-05T01:12:52Z</dcterms:modified>
</cp:coreProperties>
</file>