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ABFE-A621-4D0A-BDCE-B796B4CE2E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2B64-91F4-49D7-ADD0-DD760D2F7DCB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6566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ABFE-A621-4D0A-BDCE-B796B4CE2E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2B64-91F4-49D7-ADD0-DD760D2F7D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5232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ABFE-A621-4D0A-BDCE-B796B4CE2E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2B64-91F4-49D7-ADD0-DD760D2F7D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44318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ABFE-A621-4D0A-BDCE-B796B4CE2E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2B64-91F4-49D7-ADD0-DD760D2F7DC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71536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ABFE-A621-4D0A-BDCE-B796B4CE2E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2B64-91F4-49D7-ADD0-DD760D2F7D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73576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ABFE-A621-4D0A-BDCE-B796B4CE2E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2B64-91F4-49D7-ADD0-DD760D2F7DC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81802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ABFE-A621-4D0A-BDCE-B796B4CE2E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2B64-91F4-49D7-ADD0-DD760D2F7D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99132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ABFE-A621-4D0A-BDCE-B796B4CE2E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2B64-91F4-49D7-ADD0-DD760D2F7D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38549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ABFE-A621-4D0A-BDCE-B796B4CE2E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2B64-91F4-49D7-ADD0-DD760D2F7D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3599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ABFE-A621-4D0A-BDCE-B796B4CE2E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2B64-91F4-49D7-ADD0-DD760D2F7D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240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ABFE-A621-4D0A-BDCE-B796B4CE2E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2B64-91F4-49D7-ADD0-DD760D2F7D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4135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ABFE-A621-4D0A-BDCE-B796B4CE2E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2B64-91F4-49D7-ADD0-DD760D2F7D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690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ABFE-A621-4D0A-BDCE-B796B4CE2E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2B64-91F4-49D7-ADD0-DD760D2F7D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6935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ABFE-A621-4D0A-BDCE-B796B4CE2E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2B64-91F4-49D7-ADD0-DD760D2F7D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5161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ABFE-A621-4D0A-BDCE-B796B4CE2E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2B64-91F4-49D7-ADD0-DD760D2F7D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1100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ABFE-A621-4D0A-BDCE-B796B4CE2E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2B64-91F4-49D7-ADD0-DD760D2F7D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1444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ABFE-A621-4D0A-BDCE-B796B4CE2E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42B64-91F4-49D7-ADD0-DD760D2F7D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8085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CF9ABFE-A621-4D0A-BDCE-B796B4CE2E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7C42B64-91F4-49D7-ADD0-DD760D2F7D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18771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  <p:sldLayoutId id="214748377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Relationship Id="rId9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7977" y="1214438"/>
            <a:ext cx="9144000" cy="238760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我</a:t>
            </a:r>
            <a:r>
              <a:rPr lang="zh-TW" altLang="en-US" dirty="0" smtClean="0">
                <a:solidFill>
                  <a:schemeClr val="accent2"/>
                </a:solidFill>
              </a:rPr>
              <a:t>的</a:t>
            </a:r>
            <a:r>
              <a:rPr lang="zh-TW" altLang="en-US" dirty="0" smtClean="0">
                <a:solidFill>
                  <a:srgbClr val="FFC000"/>
                </a:solidFill>
              </a:rPr>
              <a:t>小</a:t>
            </a:r>
            <a:r>
              <a:rPr lang="zh-TW" altLang="en-US" dirty="0" smtClean="0">
                <a:solidFill>
                  <a:srgbClr val="FFFF00"/>
                </a:solidFill>
              </a:rPr>
              <a:t>貓</a:t>
            </a:r>
            <a:r>
              <a:rPr lang="zh-TW" altLang="en-US" dirty="0" smtClean="0">
                <a:solidFill>
                  <a:srgbClr val="92D050"/>
                </a:solidFill>
              </a:rPr>
              <a:t>咪</a:t>
            </a:r>
            <a:endParaRPr lang="zh-TW" altLang="en-US" dirty="0">
              <a:solidFill>
                <a:srgbClr val="92D05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97428" y="3786568"/>
            <a:ext cx="9144000" cy="1655762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我</a:t>
            </a:r>
            <a:r>
              <a:rPr lang="zh-TW" altLang="en-US" dirty="0" smtClean="0">
                <a:solidFill>
                  <a:schemeClr val="accent2"/>
                </a:solidFill>
              </a:rPr>
              <a:t>在</a:t>
            </a:r>
            <a:r>
              <a:rPr lang="zh-TW" altLang="en-US" dirty="0" smtClean="0">
                <a:solidFill>
                  <a:srgbClr val="FFC000"/>
                </a:solidFill>
              </a:rPr>
              <a:t>回</a:t>
            </a:r>
            <a:r>
              <a:rPr lang="zh-TW" altLang="en-US" dirty="0" smtClean="0">
                <a:solidFill>
                  <a:srgbClr val="FFFF00"/>
                </a:solidFill>
              </a:rPr>
              <a:t>家</a:t>
            </a:r>
            <a:r>
              <a:rPr lang="zh-TW" altLang="en-US" dirty="0" smtClean="0">
                <a:solidFill>
                  <a:srgbClr val="92D050"/>
                </a:solidFill>
              </a:rPr>
              <a:t>的</a:t>
            </a:r>
            <a:r>
              <a:rPr lang="zh-TW" altLang="en-US" dirty="0" smtClean="0">
                <a:solidFill>
                  <a:srgbClr val="00B050"/>
                </a:solidFill>
              </a:rPr>
              <a:t>路</a:t>
            </a:r>
            <a:r>
              <a:rPr lang="zh-TW" altLang="en-US" dirty="0" smtClean="0">
                <a:solidFill>
                  <a:srgbClr val="00B0F0"/>
                </a:solidFill>
              </a:rPr>
              <a:t>上</a:t>
            </a:r>
            <a:r>
              <a:rPr lang="zh-TW" altLang="en-US" dirty="0" smtClean="0"/>
              <a:t>，</a:t>
            </a:r>
            <a:r>
              <a:rPr lang="zh-TW" alt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走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著</a:t>
            </a:r>
            <a:r>
              <a:rPr lang="zh-TW" altLang="en-US" dirty="0" smtClean="0">
                <a:solidFill>
                  <a:srgbClr val="002060"/>
                </a:solidFill>
              </a:rPr>
              <a:t>走</a:t>
            </a:r>
            <a:r>
              <a:rPr lang="zh-TW" altLang="en-US" dirty="0" smtClean="0">
                <a:solidFill>
                  <a:srgbClr val="7030A0"/>
                </a:solidFill>
              </a:rPr>
              <a:t>著</a:t>
            </a:r>
            <a:r>
              <a:rPr lang="zh-TW" altLang="en-US" dirty="0" smtClean="0"/>
              <a:t>，</a:t>
            </a:r>
            <a:r>
              <a:rPr lang="zh-TW" altLang="en-US" dirty="0" smtClean="0">
                <a:solidFill>
                  <a:srgbClr val="FF0000"/>
                </a:solidFill>
              </a:rPr>
              <a:t>我</a:t>
            </a:r>
            <a:r>
              <a:rPr lang="zh-TW" altLang="en-US" dirty="0" smtClean="0">
                <a:solidFill>
                  <a:schemeClr val="accent2"/>
                </a:solidFill>
              </a:rPr>
              <a:t>遇</a:t>
            </a:r>
            <a:r>
              <a:rPr lang="zh-TW" altLang="en-US" dirty="0" smtClean="0">
                <a:solidFill>
                  <a:srgbClr val="FFC000"/>
                </a:solidFill>
              </a:rPr>
              <a:t>到</a:t>
            </a:r>
            <a:r>
              <a:rPr lang="zh-TW" altLang="en-US" dirty="0" smtClean="0">
                <a:solidFill>
                  <a:srgbClr val="FFFF00"/>
                </a:solidFill>
              </a:rPr>
              <a:t>了</a:t>
            </a:r>
            <a:r>
              <a:rPr lang="zh-TW" altLang="en-US" dirty="0" smtClean="0">
                <a:solidFill>
                  <a:srgbClr val="92D050"/>
                </a:solidFill>
              </a:rPr>
              <a:t>可</a:t>
            </a:r>
            <a:r>
              <a:rPr lang="zh-TW" altLang="en-US" dirty="0" smtClean="0">
                <a:solidFill>
                  <a:srgbClr val="00B050"/>
                </a:solidFill>
              </a:rPr>
              <a:t>愛</a:t>
            </a:r>
            <a:r>
              <a:rPr lang="zh-TW" altLang="en-US" dirty="0" smtClean="0">
                <a:solidFill>
                  <a:srgbClr val="00B0F0"/>
                </a:solidFill>
              </a:rPr>
              <a:t>的</a:t>
            </a:r>
            <a:r>
              <a:rPr lang="zh-TW" alt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小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貓</a:t>
            </a:r>
            <a:r>
              <a:rPr lang="zh-TW" altLang="en-US" dirty="0" smtClean="0">
                <a:solidFill>
                  <a:srgbClr val="002060"/>
                </a:solidFill>
              </a:rPr>
              <a:t>咪</a:t>
            </a:r>
            <a:r>
              <a:rPr lang="zh-TW" altLang="en-US" dirty="0" smtClean="0">
                <a:solidFill>
                  <a:srgbClr val="7030A0"/>
                </a:solidFill>
              </a:rPr>
              <a:t>。</a:t>
            </a:r>
            <a:endParaRPr lang="zh-TW" altLang="en-US" dirty="0">
              <a:solidFill>
                <a:srgbClr val="7030A0"/>
              </a:solidFill>
            </a:endParaRPr>
          </a:p>
        </p:txBody>
      </p:sp>
      <p:pic>
        <p:nvPicPr>
          <p:cNvPr id="11" name="圖片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1672" y="1214438"/>
            <a:ext cx="3976770" cy="5139379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1004" y="4871467"/>
            <a:ext cx="1707302" cy="1707302"/>
          </a:xfrm>
          <a:prstGeom prst="rect">
            <a:avLst/>
          </a:prstGeom>
        </p:spPr>
      </p:pic>
      <p:pic>
        <p:nvPicPr>
          <p:cNvPr id="16" name="圖片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4874" y="1772740"/>
            <a:ext cx="1043938" cy="1102341"/>
          </a:xfrm>
          <a:prstGeom prst="rect">
            <a:avLst/>
          </a:prstGeom>
        </p:spPr>
      </p:pic>
      <p:pic>
        <p:nvPicPr>
          <p:cNvPr id="17" name="圖片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443" y="4579977"/>
            <a:ext cx="1611086" cy="2033242"/>
          </a:xfrm>
          <a:prstGeom prst="rect">
            <a:avLst/>
          </a:prstGeom>
        </p:spPr>
      </p:pic>
      <p:pic>
        <p:nvPicPr>
          <p:cNvPr id="18" name="圖片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96529"/>
            <a:ext cx="1632857" cy="2034522"/>
          </a:xfrm>
          <a:prstGeom prst="rect">
            <a:avLst/>
          </a:prstGeom>
        </p:spPr>
      </p:pic>
      <p:pic>
        <p:nvPicPr>
          <p:cNvPr id="23" name="圖片 2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3544" y="4596529"/>
            <a:ext cx="1716066" cy="2016690"/>
          </a:xfrm>
          <a:prstGeom prst="rect">
            <a:avLst/>
          </a:prstGeom>
        </p:spPr>
      </p:pic>
      <p:pic>
        <p:nvPicPr>
          <p:cNvPr id="25" name="圖片 2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771" y="298743"/>
            <a:ext cx="1955884" cy="1963584"/>
          </a:xfrm>
          <a:prstGeom prst="rect">
            <a:avLst/>
          </a:prstGeom>
        </p:spPr>
      </p:pic>
      <p:pic>
        <p:nvPicPr>
          <p:cNvPr id="27" name="圖片 2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779" y="298743"/>
            <a:ext cx="1596771" cy="2198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192539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26</TotalTime>
  <Words>23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我的小貓咪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我的小貓咪</dc:title>
  <dc:creator>Windows 使用者</dc:creator>
  <cp:lastModifiedBy>Windows 使用者</cp:lastModifiedBy>
  <cp:revision>6</cp:revision>
  <dcterms:created xsi:type="dcterms:W3CDTF">2021-09-28T03:06:00Z</dcterms:created>
  <dcterms:modified xsi:type="dcterms:W3CDTF">2021-10-05T03:10:34Z</dcterms:modified>
</cp:coreProperties>
</file>