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CCFFFF"/>
    <a:srgbClr val="0033CC"/>
    <a:srgbClr val="FF9933"/>
    <a:srgbClr val="66FF66"/>
    <a:srgbClr val="CCFFCC"/>
    <a:srgbClr val="FF66FF"/>
    <a:srgbClr val="0099FF"/>
    <a:srgbClr val="00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562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06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896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0655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7125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236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7775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474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164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9396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49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89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9795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275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914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5394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085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D07A-260F-4FA7-96EA-EF37078FC0AA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FEAF1-30BF-4AD0-AFE1-14CEE6E6E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38248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07325" y="2272936"/>
            <a:ext cx="5595257" cy="1158649"/>
          </a:xfrm>
        </p:spPr>
        <p:txBody>
          <a:bodyPr>
            <a:noAutofit/>
          </a:bodyPr>
          <a:lstStyle/>
          <a:p>
            <a:r>
              <a:rPr lang="en-US" altLang="zh-TW" sz="8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/>
            </a:r>
            <a:br>
              <a:rPr lang="en-US" altLang="zh-TW" sz="8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</a:br>
            <a:r>
              <a:rPr lang="zh-TW" altLang="en-US" sz="80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</a:t>
            </a:r>
            <a:r>
              <a:rPr lang="zh-TW" altLang="en-US" sz="8000" dirty="0" smtClean="0">
                <a:solidFill>
                  <a:srgbClr val="FF9933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喜</a:t>
            </a:r>
            <a:r>
              <a:rPr lang="zh-TW" altLang="en-US" sz="8000" dirty="0" smtClean="0">
                <a:solidFill>
                  <a:srgbClr val="FFFF66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歡</a:t>
            </a:r>
            <a:r>
              <a:rPr lang="zh-TW" altLang="en-US" sz="8000" dirty="0" smtClean="0">
                <a:solidFill>
                  <a:srgbClr val="00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游</a:t>
            </a:r>
            <a:r>
              <a:rPr lang="zh-TW" altLang="en-US" sz="8000" dirty="0" smtClean="0">
                <a:solidFill>
                  <a:srgbClr val="00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泳</a:t>
            </a:r>
            <a:endParaRPr lang="zh-TW" altLang="en-US" sz="8000" dirty="0">
              <a:solidFill>
                <a:srgbClr val="0099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>
          <a:xfrm>
            <a:off x="1497875" y="3431585"/>
            <a:ext cx="9144000" cy="1655762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solidFill>
                  <a:srgbClr val="FF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曾經爸爸</a:t>
            </a:r>
            <a:r>
              <a:rPr lang="zh-TW" altLang="en-US" sz="4000" dirty="0" smtClean="0">
                <a:solidFill>
                  <a:srgbClr val="66FF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帶我跟</a:t>
            </a:r>
            <a:r>
              <a:rPr lang="zh-TW" altLang="en-US" sz="4000" dirty="0" smtClean="0">
                <a:solidFill>
                  <a:srgbClr val="FF9933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妹妹去游泳</a:t>
            </a:r>
            <a:endParaRPr lang="en-US" altLang="zh-TW" sz="4000" dirty="0" smtClean="0">
              <a:solidFill>
                <a:srgbClr val="FF9933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4000" dirty="0" smtClean="0">
                <a:solidFill>
                  <a:srgbClr val="00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有時是去</a:t>
            </a:r>
            <a:r>
              <a:rPr lang="zh-TW" altLang="en-US" sz="4000" dirty="0" smtClean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上游泳課</a:t>
            </a:r>
            <a:r>
              <a:rPr lang="zh-TW" altLang="en-US" sz="4000" dirty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40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有時單獨玩水而</a:t>
            </a:r>
            <a:r>
              <a:rPr lang="zh-TW" altLang="en-US" sz="4000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以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68733">
            <a:off x="7708978" y="631976"/>
            <a:ext cx="3486624" cy="2840501"/>
          </a:xfrm>
          <a:prstGeom prst="rect">
            <a:avLst/>
          </a:prstGeom>
        </p:spPr>
      </p:pic>
      <p:sp>
        <p:nvSpPr>
          <p:cNvPr id="3" name="五角星形 2"/>
          <p:cNvSpPr/>
          <p:nvPr/>
        </p:nvSpPr>
        <p:spPr>
          <a:xfrm rot="21046380">
            <a:off x="4137429" y="557214"/>
            <a:ext cx="1975795" cy="1345310"/>
          </a:xfrm>
          <a:prstGeom prst="star5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心形 3"/>
          <p:cNvSpPr/>
          <p:nvPr/>
        </p:nvSpPr>
        <p:spPr>
          <a:xfrm rot="10445414" flipV="1">
            <a:off x="9895297" y="454752"/>
            <a:ext cx="1493155" cy="100814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126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33</TotalTime>
  <Words>24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Tw Cen MT</vt:lpstr>
      <vt:lpstr>文鼎甜妞體P</vt:lpstr>
      <vt:lpstr>清松手寫體1</vt:lpstr>
      <vt:lpstr>新細明體</vt:lpstr>
      <vt:lpstr>Arial</vt:lpstr>
      <vt:lpstr>Trebuchet MS</vt:lpstr>
      <vt:lpstr>電路</vt:lpstr>
      <vt:lpstr> 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我喜歡ㄇ</dc:title>
  <dc:creator>Windows 使用者</dc:creator>
  <cp:lastModifiedBy>Windows 使用者</cp:lastModifiedBy>
  <cp:revision>7</cp:revision>
  <dcterms:created xsi:type="dcterms:W3CDTF">2021-09-28T02:57:34Z</dcterms:created>
  <dcterms:modified xsi:type="dcterms:W3CDTF">2021-10-12T02:57:38Z</dcterms:modified>
</cp:coreProperties>
</file>