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99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731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94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5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284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120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58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183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91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20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720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18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487F1A8-1BC6-4E81-BBD2-59D69D328ACA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00CC114-6178-494F-9248-218647281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87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80754" y="1893381"/>
            <a:ext cx="5059680" cy="221674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我</a:t>
            </a:r>
            <a:r>
              <a:rPr lang="zh-TW" altLang="en-US" b="1" dirty="0" smtClean="0">
                <a:solidFill>
                  <a:srgbClr val="FF9933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喜</a:t>
            </a:r>
            <a:r>
              <a:rPr lang="zh-TW" altLang="en-US" b="1" dirty="0" smtClean="0">
                <a:solidFill>
                  <a:srgbClr val="FFFF0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歡</a:t>
            </a:r>
            <a:r>
              <a:rPr lang="zh-TW" altLang="en-US" b="1" dirty="0" smtClean="0">
                <a:solidFill>
                  <a:srgbClr val="00B05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騎</a:t>
            </a:r>
            <a:r>
              <a:rPr lang="zh-TW" altLang="en-US" b="1" dirty="0" smtClean="0">
                <a:solidFill>
                  <a:srgbClr val="00B0F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腳</a:t>
            </a:r>
            <a:r>
              <a:rPr lang="zh-TW" altLang="en-US" b="1" dirty="0" smtClean="0">
                <a:solidFill>
                  <a:srgbClr val="00206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踏</a:t>
            </a:r>
            <a:r>
              <a:rPr lang="zh-TW" altLang="en-US" b="1" dirty="0" smtClean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車</a:t>
            </a:r>
            <a:endParaRPr lang="zh-TW" altLang="en-US" b="1" dirty="0">
              <a:solidFill>
                <a:srgbClr val="7030A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80754" y="4110121"/>
            <a:ext cx="4955177" cy="1655762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66FF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從小就在騎腳踏車</a:t>
            </a:r>
            <a:r>
              <a:rPr lang="en-US" altLang="zh-TW" sz="3200" dirty="0" smtClean="0">
                <a:solidFill>
                  <a:srgbClr val="66FF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,</a:t>
            </a:r>
            <a:r>
              <a:rPr lang="zh-TW" altLang="en-US" sz="3200" dirty="0" smtClean="0">
                <a:solidFill>
                  <a:srgbClr val="66FF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我覺得很</a:t>
            </a:r>
            <a:r>
              <a:rPr lang="zh-TW" altLang="en-US" sz="3200" dirty="0" smtClean="0">
                <a:solidFill>
                  <a:srgbClr val="66FF66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好玩</a:t>
            </a:r>
            <a:endParaRPr lang="en-US" altLang="zh-TW" sz="3200" dirty="0">
              <a:solidFill>
                <a:srgbClr val="66FF66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endParaRPr lang="zh-TW" altLang="en-US" dirty="0">
              <a:solidFill>
                <a:srgbClr val="66FF66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0616">
            <a:off x="7212862" y="1504099"/>
            <a:ext cx="2931645" cy="359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867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15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文鼎超顏楷</vt:lpstr>
      <vt:lpstr>新細明體</vt:lpstr>
      <vt:lpstr>Century Gothic</vt:lpstr>
      <vt:lpstr>Garamond</vt:lpstr>
      <vt:lpstr>肥皂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3</cp:revision>
  <dcterms:created xsi:type="dcterms:W3CDTF">2021-09-28T03:05:32Z</dcterms:created>
  <dcterms:modified xsi:type="dcterms:W3CDTF">2021-10-05T02:58:04Z</dcterms:modified>
</cp:coreProperties>
</file>