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5E11-1000-416D-9448-A6B8222E30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41AE-9ADF-4D40-8DF6-839D52E17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6886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5E11-1000-416D-9448-A6B8222E30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41AE-9ADF-4D40-8DF6-839D52E17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0894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5E11-1000-416D-9448-A6B8222E30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41AE-9ADF-4D40-8DF6-839D52E17C9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026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5E11-1000-416D-9448-A6B8222E30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41AE-9ADF-4D40-8DF6-839D52E17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8481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5E11-1000-416D-9448-A6B8222E30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41AE-9ADF-4D40-8DF6-839D52E17C9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7570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5E11-1000-416D-9448-A6B8222E30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41AE-9ADF-4D40-8DF6-839D52E17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14616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5E11-1000-416D-9448-A6B8222E30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41AE-9ADF-4D40-8DF6-839D52E17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70140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5E11-1000-416D-9448-A6B8222E30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41AE-9ADF-4D40-8DF6-839D52E17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4591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5E11-1000-416D-9448-A6B8222E30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41AE-9ADF-4D40-8DF6-839D52E17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3671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5E11-1000-416D-9448-A6B8222E30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41AE-9ADF-4D40-8DF6-839D52E17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8281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5E11-1000-416D-9448-A6B8222E30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41AE-9ADF-4D40-8DF6-839D52E17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0322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5E11-1000-416D-9448-A6B8222E30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41AE-9ADF-4D40-8DF6-839D52E17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573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5E11-1000-416D-9448-A6B8222E30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41AE-9ADF-4D40-8DF6-839D52E17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9430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5E11-1000-416D-9448-A6B8222E30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41AE-9ADF-4D40-8DF6-839D52E17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8965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5E11-1000-416D-9448-A6B8222E30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41AE-9ADF-4D40-8DF6-839D52E17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1998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5E11-1000-416D-9448-A6B8222E30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41AE-9ADF-4D40-8DF6-839D52E17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2434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35E11-1000-416D-9448-A6B8222E30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E47341AE-9ADF-4D40-8DF6-839D52E17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1423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71749" y="1985553"/>
            <a:ext cx="5804263" cy="1440623"/>
          </a:xfrm>
        </p:spPr>
        <p:txBody>
          <a:bodyPr>
            <a:normAutofit/>
          </a:bodyPr>
          <a:lstStyle/>
          <a:p>
            <a:r>
              <a:rPr lang="zh-TW" altLang="en-US" sz="8800" dirty="0" smtClean="0">
                <a:solidFill>
                  <a:srgbClr val="FF0000"/>
                </a:solidFill>
                <a:latin typeface="+mj-ea"/>
              </a:rPr>
              <a:t>我</a:t>
            </a:r>
            <a:r>
              <a:rPr lang="zh-TW" altLang="en-US" sz="8800" dirty="0" smtClean="0">
                <a:solidFill>
                  <a:srgbClr val="FFC000"/>
                </a:solidFill>
                <a:latin typeface="+mj-ea"/>
              </a:rPr>
              <a:t>喜</a:t>
            </a:r>
            <a:r>
              <a:rPr lang="zh-TW" altLang="en-US" sz="8800" dirty="0" smtClean="0">
                <a:solidFill>
                  <a:srgbClr val="FFFF00"/>
                </a:solidFill>
                <a:latin typeface="+mj-ea"/>
              </a:rPr>
              <a:t>歡</a:t>
            </a:r>
            <a:r>
              <a:rPr lang="zh-TW" altLang="en-US" sz="8800" dirty="0" smtClean="0">
                <a:solidFill>
                  <a:srgbClr val="92D050"/>
                </a:solidFill>
                <a:latin typeface="+mj-ea"/>
              </a:rPr>
              <a:t>跳</a:t>
            </a:r>
            <a:r>
              <a:rPr lang="zh-TW" altLang="en-US" sz="8800" dirty="0" smtClean="0">
                <a:solidFill>
                  <a:srgbClr val="00B0F0"/>
                </a:solidFill>
                <a:latin typeface="+mj-ea"/>
              </a:rPr>
              <a:t>繩</a:t>
            </a:r>
            <a:endParaRPr lang="zh-TW" altLang="en-US" sz="8800" dirty="0">
              <a:solidFill>
                <a:srgbClr val="00B0F0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33004" y="3974815"/>
            <a:ext cx="3309257" cy="2211857"/>
          </a:xfrm>
        </p:spPr>
        <p:txBody>
          <a:bodyPr>
            <a:noAutofit/>
          </a:bodyPr>
          <a:lstStyle/>
          <a:p>
            <a:r>
              <a:rPr lang="zh-TW" altLang="en-US" sz="4800" dirty="0" smtClean="0">
                <a:solidFill>
                  <a:srgbClr val="FF99FF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一</a:t>
            </a:r>
            <a:r>
              <a:rPr lang="zh-TW" altLang="en-US" sz="4800" dirty="0">
                <a:solidFill>
                  <a:srgbClr val="FF99FF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起跳我從小時就很喜歡跟媽媽繩</a:t>
            </a:r>
            <a:endParaRPr lang="zh-TW" altLang="en-US" sz="4800" dirty="0">
              <a:solidFill>
                <a:srgbClr val="FF99FF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2932" y="1214843"/>
            <a:ext cx="3673631" cy="4605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396353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</TotalTime>
  <Words>14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文鼎特圓</vt:lpstr>
      <vt:lpstr>微軟正黑體</vt:lpstr>
      <vt:lpstr>Arial</vt:lpstr>
      <vt:lpstr>Trebuchet MS</vt:lpstr>
      <vt:lpstr>Wingdings 3</vt:lpstr>
      <vt:lpstr>多面向</vt:lpstr>
      <vt:lpstr>我喜歡跳繩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我喜歡跳繩</dc:title>
  <dc:creator>Windows 使用者</dc:creator>
  <cp:lastModifiedBy>Windows 使用者</cp:lastModifiedBy>
  <cp:revision>5</cp:revision>
  <dcterms:created xsi:type="dcterms:W3CDTF">2021-09-28T02:57:38Z</dcterms:created>
  <dcterms:modified xsi:type="dcterms:W3CDTF">2021-10-05T02:58:10Z</dcterms:modified>
</cp:coreProperties>
</file>