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2510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753433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2367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28879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4763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52253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650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4918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80671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782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720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1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426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38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127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6883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0494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1ED1153-02FB-4A80-8E9A-CCFAA07597BF}" type="datetimeFigureOut">
              <a:rPr lang="zh-TW" altLang="en-US" smtClean="0"/>
              <a:t>2021/10/5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F0017FD-25B9-4532-85A2-1B2B67E7C5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6131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830250" y="1636000"/>
            <a:ext cx="6815669" cy="1515533"/>
          </a:xfrm>
        </p:spPr>
        <p:txBody>
          <a:bodyPr/>
          <a:lstStyle/>
          <a:p>
            <a:r>
              <a:rPr lang="zh-TW" altLang="en-US" smtClean="0">
                <a:solidFill>
                  <a:schemeClr val="tx2"/>
                </a:solidFill>
                <a:latin typeface="Algerian" panose="04020705040A02060702" pitchFamily="82" charset="0"/>
              </a:rPr>
              <a:t>我喜</a:t>
            </a:r>
            <a:r>
              <a:rPr lang="zh-TW" altLang="en-US" smtClean="0">
                <a:solidFill>
                  <a:schemeClr val="accent1"/>
                </a:solidFill>
                <a:latin typeface="Algerian" panose="04020705040A02060702" pitchFamily="82" charset="0"/>
              </a:rPr>
              <a:t>歡</a:t>
            </a:r>
            <a:r>
              <a:rPr lang="zh-TW" altLang="en-US" smtClean="0">
                <a:solidFill>
                  <a:schemeClr val="accent6"/>
                </a:solidFill>
                <a:latin typeface="Algerian" panose="04020705040A02060702" pitchFamily="82" charset="0"/>
              </a:rPr>
              <a:t>拍</a:t>
            </a:r>
            <a:r>
              <a:rPr lang="zh-TW" altLang="en-US" smtClean="0">
                <a:solidFill>
                  <a:srgbClr val="0066CC"/>
                </a:solidFill>
                <a:latin typeface="Algerian" panose="04020705040A02060702" pitchFamily="82" charset="0"/>
              </a:rPr>
              <a:t>照</a:t>
            </a:r>
            <a:endParaRPr lang="zh-TW" altLang="en-US" dirty="0">
              <a:solidFill>
                <a:srgbClr val="0066CC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42140" y="4258491"/>
            <a:ext cx="6047379" cy="1515292"/>
          </a:xfrm>
        </p:spPr>
        <p:txBody>
          <a:bodyPr/>
          <a:lstStyle/>
          <a:p>
            <a:r>
              <a:rPr lang="zh-TW" altLang="en-US" dirty="0" smtClean="0">
                <a:solidFill>
                  <a:schemeClr val="accent2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可以</a:t>
            </a:r>
            <a:r>
              <a:rPr lang="zh-TW" altLang="en-US" dirty="0" smtClean="0">
                <a:solidFill>
                  <a:schemeClr val="accent1"/>
                </a:solidFill>
                <a:latin typeface="文鼎超圓" panose="020B0609010101010101" pitchFamily="49" charset="-120"/>
                <a:ea typeface="文鼎超圓" panose="020B0609010101010101" pitchFamily="49" charset="-120"/>
              </a:rPr>
              <a:t>拍各</a:t>
            </a:r>
            <a:r>
              <a:rPr lang="zh-TW" altLang="en-US" dirty="0" smtClean="0">
                <a:latin typeface="文鼎超圓" panose="020B0609010101010101" pitchFamily="49" charset="-120"/>
                <a:ea typeface="文鼎超圓" panose="020B0609010101010101" pitchFamily="49" charset="-120"/>
              </a:rPr>
              <a:t>式各樣</a:t>
            </a:r>
            <a:r>
              <a:rPr lang="zh-TW" altLang="en-US" dirty="0">
                <a:latin typeface="文鼎超圓" panose="020B0609010101010101" pitchFamily="49" charset="-120"/>
                <a:ea typeface="文鼎超圓" panose="020B0609010101010101" pitchFamily="49" charset="-120"/>
              </a:rPr>
              <a:t>的</a:t>
            </a:r>
            <a:r>
              <a:rPr lang="zh-TW" altLang="en-US" dirty="0" smtClean="0">
                <a:latin typeface="文鼎超圓" panose="020B0609010101010101" pitchFamily="49" charset="-120"/>
                <a:ea typeface="文鼎超圓" panose="020B0609010101010101" pitchFamily="49" charset="-120"/>
              </a:rPr>
              <a:t>照片</a:t>
            </a:r>
            <a:endParaRPr lang="zh-TW" altLang="en-US" dirty="0">
              <a:latin typeface="文鼎超圓" panose="020B0609010101010101" pitchFamily="49" charset="-120"/>
              <a:ea typeface="文鼎超圓" panose="020B0609010101010101" pitchFamily="49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1292181"/>
            <a:ext cx="2069545" cy="3503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6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26894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</TotalTime>
  <Words>8</Words>
  <Application>Microsoft Office PowerPoint</Application>
  <PresentationFormat>寬螢幕</PresentationFormat>
  <Paragraphs>2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9" baseType="lpstr">
      <vt:lpstr>文鼎超圓</vt:lpstr>
      <vt:lpstr>微軟正黑體</vt:lpstr>
      <vt:lpstr>新細明體</vt:lpstr>
      <vt:lpstr>Algerian</vt:lpstr>
      <vt:lpstr>Arial</vt:lpstr>
      <vt:lpstr>Garamond</vt:lpstr>
      <vt:lpstr>有機</vt:lpstr>
      <vt:lpstr>我喜歡拍照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我喜歡拍5</dc:title>
  <dc:creator>Windows 使用者</dc:creator>
  <cp:lastModifiedBy>Windows 使用者</cp:lastModifiedBy>
  <cp:revision>7</cp:revision>
  <dcterms:created xsi:type="dcterms:W3CDTF">2021-09-28T02:57:48Z</dcterms:created>
  <dcterms:modified xsi:type="dcterms:W3CDTF">2021-10-05T03:02:00Z</dcterms:modified>
</cp:coreProperties>
</file>