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3399"/>
    <a:srgbClr val="660033"/>
    <a:srgbClr val="CCCCFF"/>
    <a:srgbClr val="FF0000"/>
    <a:srgbClr val="FFCC66"/>
    <a:srgbClr val="CCFFFF"/>
    <a:srgbClr val="CC66FF"/>
    <a:srgbClr val="0033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156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0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358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596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50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472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006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722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26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96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49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86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17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32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90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526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94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B49484C-E066-4543-8CFB-333EED3287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14662CE-C8D1-4FAC-99CE-958E8D3A37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7533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39399" y="592517"/>
            <a:ext cx="4611188" cy="194496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喜</a:t>
            </a:r>
            <a:r>
              <a:rPr lang="zh-TW" altLang="en-US" dirty="0" smtClean="0">
                <a:solidFill>
                  <a:srgbClr val="00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歡</a:t>
            </a:r>
            <a:r>
              <a:rPr lang="zh-TW" altLang="en-US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去</a:t>
            </a:r>
            <a:r>
              <a:rPr lang="zh-TW" altLang="en-US" sz="6600" dirty="0" smtClean="0">
                <a:solidFill>
                  <a:srgbClr val="33CC33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游</a:t>
            </a:r>
            <a:r>
              <a:rPr lang="zh-TW" altLang="en-US" sz="66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泳</a:t>
            </a:r>
            <a:endParaRPr lang="zh-TW" altLang="en-US" sz="66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90503" y="2537481"/>
            <a:ext cx="4754879" cy="1564365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00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暑</a:t>
            </a:r>
            <a:r>
              <a:rPr lang="zh-TW" altLang="en-US" sz="4800" dirty="0" smtClean="0">
                <a:solidFill>
                  <a:srgbClr val="CC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假</a:t>
            </a:r>
            <a:endParaRPr lang="en-US" altLang="zh-TW" sz="4800" dirty="0" smtClean="0">
              <a:solidFill>
                <a:srgbClr val="CC66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的</a:t>
            </a:r>
            <a:r>
              <a:rPr lang="zh-TW" altLang="en-US" sz="48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時候</a:t>
            </a:r>
            <a:endParaRPr lang="en-US" altLang="zh-TW" sz="4800" dirty="0" smtClean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4800" dirty="0" smtClean="0">
                <a:solidFill>
                  <a:srgbClr val="33CC33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爸</a:t>
            </a:r>
            <a:r>
              <a:rPr lang="zh-TW" altLang="en-US" sz="4800" dirty="0" smtClean="0">
                <a:solidFill>
                  <a:srgbClr val="FFCC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爸</a:t>
            </a:r>
            <a:r>
              <a:rPr lang="zh-TW" altLang="en-US" sz="4800" dirty="0" smtClean="0">
                <a:solidFill>
                  <a:srgbClr val="CCC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帶</a:t>
            </a:r>
            <a:r>
              <a:rPr lang="zh-TW" altLang="en-US" sz="48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們</a:t>
            </a:r>
            <a:r>
              <a:rPr lang="zh-TW" altLang="en-US" sz="48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去</a:t>
            </a:r>
            <a:r>
              <a:rPr lang="zh-TW" altLang="en-US" sz="4800" dirty="0" smtClean="0">
                <a:solidFill>
                  <a:srgbClr val="CCC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游</a:t>
            </a:r>
            <a:r>
              <a:rPr lang="zh-TW" altLang="en-US" sz="4800" dirty="0" smtClean="0">
                <a:solidFill>
                  <a:srgbClr val="660033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泳</a:t>
            </a:r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，</a:t>
            </a:r>
            <a:r>
              <a:rPr lang="zh-TW" altLang="en-US" sz="4800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sz="4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們</a:t>
            </a:r>
            <a:r>
              <a:rPr lang="zh-TW" altLang="en-US" sz="48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還</a:t>
            </a:r>
            <a:r>
              <a:rPr lang="zh-TW" altLang="en-US" sz="4800" dirty="0" smtClean="0">
                <a:solidFill>
                  <a:srgbClr val="33CC33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看</a:t>
            </a:r>
            <a:r>
              <a:rPr lang="zh-TW" altLang="en-US" sz="4800" dirty="0" smtClean="0">
                <a:solidFill>
                  <a:schemeClr val="accent2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見</a:t>
            </a:r>
            <a:r>
              <a:rPr lang="zh-TW" altLang="en-US" sz="4800" dirty="0" smtClean="0">
                <a:solidFill>
                  <a:schemeClr val="accent4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河</a:t>
            </a:r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豚</a:t>
            </a:r>
            <a:endParaRPr lang="zh-TW" altLang="en-US" sz="4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07">
            <a:off x="8117187" y="1670512"/>
            <a:ext cx="3486624" cy="293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248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29</TotalTime>
  <Words>17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新細明體</vt:lpstr>
      <vt:lpstr>Arial</vt:lpstr>
      <vt:lpstr>Calibri</vt:lpstr>
      <vt:lpstr>Calibri Light</vt:lpstr>
      <vt:lpstr>天體</vt:lpstr>
      <vt:lpstr>我喜歡去游泳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我喜歡去游泳</dc:title>
  <dc:creator>Windows 使用者</dc:creator>
  <cp:lastModifiedBy>Windows 使用者</cp:lastModifiedBy>
  <cp:revision>5</cp:revision>
  <dcterms:created xsi:type="dcterms:W3CDTF">2021-09-28T02:57:20Z</dcterms:created>
  <dcterms:modified xsi:type="dcterms:W3CDTF">2021-10-05T03:00:38Z</dcterms:modified>
</cp:coreProperties>
</file>