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047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5384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541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7688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876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744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0237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438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47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241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88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459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79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74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63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323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12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3AFD-1B86-46CE-9504-45BF0DD1BE41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60BA-7157-4C47-8024-FBFB9291E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807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87680" y="2299062"/>
            <a:ext cx="5608320" cy="109397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我喜歡騎車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87680" y="3706541"/>
            <a:ext cx="5216434" cy="165576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在今年暑假，我我和爸媽去</a:t>
            </a:r>
            <a:r>
              <a:rPr lang="zh-TW" alt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河堤</a:t>
            </a:r>
            <a:r>
              <a:rPr lang="zh-TW" alt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騎車🚲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4463" y="1887742"/>
            <a:ext cx="3133085" cy="384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92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我喜歡吃烏龍麵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84663" y="3827417"/>
            <a:ext cx="4781006" cy="177074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我們家附近有一家日本料理，有賣烏龍麵</a:t>
            </a:r>
            <a:endParaRPr lang="zh-TW" altLang="en-US" sz="3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 descr="[台北]南港中信總部。つるこし鶴越烏龍麵，來自日本東京西新宿的麥香奶甜 @ 奇緣童話。旅行誌 :: 痞客邦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6571" y="2690557"/>
            <a:ext cx="2844709" cy="188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85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30</TotalTime>
  <Words>34</Words>
  <Application>Microsoft Office PowerPoint</Application>
  <PresentationFormat>寬螢幕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文鼎俏黑體P</vt:lpstr>
      <vt:lpstr>新細明體</vt:lpstr>
      <vt:lpstr>標楷體</vt:lpstr>
      <vt:lpstr>Arial</vt:lpstr>
      <vt:lpstr>Century Gothic</vt:lpstr>
      <vt:lpstr>飛機雲</vt:lpstr>
      <vt:lpstr>我喜歡騎車</vt:lpstr>
      <vt:lpstr>我喜歡吃烏龍麵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我喜歡做菜</dc:title>
  <dc:creator>Windows 使用者</dc:creator>
  <cp:lastModifiedBy>Windows 使用者</cp:lastModifiedBy>
  <cp:revision>6</cp:revision>
  <dcterms:created xsi:type="dcterms:W3CDTF">2021-09-28T02:59:24Z</dcterms:created>
  <dcterms:modified xsi:type="dcterms:W3CDTF">2021-10-05T02:58:14Z</dcterms:modified>
</cp:coreProperties>
</file>