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07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92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285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765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72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13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35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5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3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28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633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40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6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47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58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D5B6-3CFB-4DC5-A27B-F6F78F5FB2E6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79727C-6842-4CA1-8844-8AD57CAA32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52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754" y="1096237"/>
            <a:ext cx="4754880" cy="255805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3399FF"/>
                </a:solidFill>
              </a:rPr>
              <a:t>我愛</a:t>
            </a:r>
            <a:r>
              <a:rPr lang="zh-TW" altLang="en-US" dirty="0" smtClean="0">
                <a:solidFill>
                  <a:srgbClr val="3399FF"/>
                </a:solidFill>
              </a:rPr>
              <a:t>吃</a:t>
            </a:r>
            <a:r>
              <a:rPr lang="zh-TW" altLang="en-US" dirty="0" smtClean="0">
                <a:solidFill>
                  <a:schemeClr val="accent6"/>
                </a:solidFill>
              </a:rPr>
              <a:t>哈密瓜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99458" y="3654289"/>
            <a:ext cx="3350028" cy="1610042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B0F0"/>
                </a:solidFill>
              </a:rPr>
              <a:t>因為很甜</a:t>
            </a:r>
            <a:endParaRPr lang="zh-TW" altLang="en-US" sz="4800" dirty="0">
              <a:solidFill>
                <a:srgbClr val="00B0F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09" y="-195942"/>
            <a:ext cx="5085474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7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Trebuchet MS</vt:lpstr>
      <vt:lpstr>Wingdings 3</vt:lpstr>
      <vt:lpstr>多面向</vt:lpstr>
      <vt:lpstr>我愛吃哈密瓜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我愛吃芒果</dc:title>
  <dc:creator>Windows 使用者</dc:creator>
  <cp:lastModifiedBy>Windows 使用者</cp:lastModifiedBy>
  <cp:revision>5</cp:revision>
  <dcterms:created xsi:type="dcterms:W3CDTF">2021-09-28T02:57:45Z</dcterms:created>
  <dcterms:modified xsi:type="dcterms:W3CDTF">2021-10-05T02:58:19Z</dcterms:modified>
</cp:coreProperties>
</file>