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35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98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13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102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776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470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111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065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4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53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40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34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22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41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73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45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9C5FBC0-3FA1-494D-90B3-8D9D43E6ED58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2B09807-849C-4582-B2F3-7EC70DBA3B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023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13016" y="2272937"/>
            <a:ext cx="7754983" cy="133241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Segoe UI Symbol" panose="020B0502040204020203" pitchFamily="34" charset="0"/>
              </a:rPr>
              <a:t>我</a:t>
            </a:r>
            <a:r>
              <a:rPr lang="zh-TW" altLang="en-US" dirty="0" smtClean="0">
                <a:solidFill>
                  <a:srgbClr val="0070C0"/>
                </a:solidFill>
                <a:latin typeface="Segoe UI Symbol" panose="020B0502040204020203" pitchFamily="34" charset="0"/>
              </a:rPr>
              <a:t>喜歡騎腳踏車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13016" y="3762104"/>
            <a:ext cx="9579430" cy="2338250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我</a:t>
            </a:r>
            <a:r>
              <a:rPr lang="zh-TW" altLang="en-US" sz="3600" smtClean="0"/>
              <a:t>和</a:t>
            </a:r>
            <a:r>
              <a:rPr lang="zh-TW" altLang="en-US" sz="3600" smtClean="0"/>
              <a:t>爸爸媽媽一起去公園</a:t>
            </a:r>
            <a:endParaRPr lang="zh-TW" altLang="en-US" sz="36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926" y="2400036"/>
            <a:ext cx="2703012" cy="313861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20" y="483326"/>
            <a:ext cx="2459040" cy="259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345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Century Gothic</vt:lpstr>
      <vt:lpstr>Segoe UI Symbol</vt:lpstr>
      <vt:lpstr>Wingdings 3</vt:lpstr>
      <vt:lpstr>離子會議室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2021-09-13T03:03:55Z</dcterms:created>
  <dcterms:modified xsi:type="dcterms:W3CDTF">2021-09-27T03:09:58Z</dcterms:modified>
</cp:coreProperties>
</file>