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541E4CE2-2CBC-4D6A-8570-59F7C7B24930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331F9E8E-6C13-495D-8E97-B3D41B6663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30880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E4CE2-2CBC-4D6A-8570-59F7C7B24930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F9E8E-6C13-495D-8E97-B3D41B6663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0154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E4CE2-2CBC-4D6A-8570-59F7C7B24930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F9E8E-6C13-495D-8E97-B3D41B6663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88648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E4CE2-2CBC-4D6A-8570-59F7C7B24930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F9E8E-6C13-495D-8E97-B3D41B6663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462068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E4CE2-2CBC-4D6A-8570-59F7C7B24930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F9E8E-6C13-495D-8E97-B3D41B6663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2275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E4CE2-2CBC-4D6A-8570-59F7C7B24930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F9E8E-6C13-495D-8E97-B3D41B6663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59345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E4CE2-2CBC-4D6A-8570-59F7C7B24930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F9E8E-6C13-495D-8E97-B3D41B6663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045356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E4CE2-2CBC-4D6A-8570-59F7C7B24930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F9E8E-6C13-495D-8E97-B3D41B6663B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26971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E4CE2-2CBC-4D6A-8570-59F7C7B24930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F9E8E-6C13-495D-8E97-B3D41B6663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24910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E4CE2-2CBC-4D6A-8570-59F7C7B24930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F9E8E-6C13-495D-8E97-B3D41B6663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89915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E4CE2-2CBC-4D6A-8570-59F7C7B24930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F9E8E-6C13-495D-8E97-B3D41B6663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0446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E4CE2-2CBC-4D6A-8570-59F7C7B24930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F9E8E-6C13-495D-8E97-B3D41B6663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7390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E4CE2-2CBC-4D6A-8570-59F7C7B24930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F9E8E-6C13-495D-8E97-B3D41B6663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24737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E4CE2-2CBC-4D6A-8570-59F7C7B24930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F9E8E-6C13-495D-8E97-B3D41B6663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4527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E4CE2-2CBC-4D6A-8570-59F7C7B24930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F9E8E-6C13-495D-8E97-B3D41B6663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8155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E4CE2-2CBC-4D6A-8570-59F7C7B24930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F9E8E-6C13-495D-8E97-B3D41B6663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1687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E4CE2-2CBC-4D6A-8570-59F7C7B24930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F9E8E-6C13-495D-8E97-B3D41B6663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8092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41E4CE2-2CBC-4D6A-8570-59F7C7B24930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31F9E8E-6C13-495D-8E97-B3D41B6663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687765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00891" y="1306284"/>
            <a:ext cx="6152606" cy="2076995"/>
          </a:xfrm>
        </p:spPr>
        <p:txBody>
          <a:bodyPr>
            <a:normAutofit/>
          </a:bodyPr>
          <a:lstStyle/>
          <a:p>
            <a:endParaRPr lang="zh-TW" altLang="en-US" sz="6600" dirty="0">
              <a:latin typeface="文鼎中特毛楷" panose="020B0609010101010101" pitchFamily="49" charset="-120"/>
              <a:ea typeface="文鼎中特毛楷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-1" y="3494229"/>
            <a:ext cx="4624251" cy="1871378"/>
          </a:xfrm>
        </p:spPr>
        <p:txBody>
          <a:bodyPr>
            <a:normAutofit/>
          </a:bodyPr>
          <a:lstStyle/>
          <a:p>
            <a:r>
              <a:rPr lang="zh-TW" altLang="en-US" sz="44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我和媽媽去橋下</a:t>
            </a:r>
            <a:r>
              <a:rPr lang="zh-TW" altLang="en-US" sz="44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練習騎腳踏車 </a:t>
            </a:r>
            <a:endParaRPr lang="zh-TW" altLang="en-US" sz="4400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580467">
            <a:off x="8149015" y="2038097"/>
            <a:ext cx="2617164" cy="3873891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5521" y="430228"/>
            <a:ext cx="1584824" cy="1752111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463693" y="1306283"/>
            <a:ext cx="6831156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TW" altLang="en-US" sz="72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我喜歡騎腳踏車</a:t>
            </a:r>
            <a:endParaRPr lang="zh-TW" altLang="en-US" sz="72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237733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天體">
  <a:themeElements>
    <a:clrScheme name="天體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天體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天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TM03457452[[fn=天體]]</Template>
  <TotalTime>40</TotalTime>
  <Words>12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文鼎中特毛楷</vt:lpstr>
      <vt:lpstr>新細明體</vt:lpstr>
      <vt:lpstr>Arial</vt:lpstr>
      <vt:lpstr>Calibri</vt:lpstr>
      <vt:lpstr>Calibri Light</vt:lpstr>
      <vt:lpstr>天體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我喜歡騎腳踏車</dc:title>
  <dc:creator>Windows 使用者</dc:creator>
  <cp:lastModifiedBy>Windows 使用者</cp:lastModifiedBy>
  <cp:revision>6</cp:revision>
  <dcterms:created xsi:type="dcterms:W3CDTF">2021-09-13T03:02:56Z</dcterms:created>
  <dcterms:modified xsi:type="dcterms:W3CDTF">2021-09-27T03:09:19Z</dcterms:modified>
</cp:coreProperties>
</file>