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13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68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4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5709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195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042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031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53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5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507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80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375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49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50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93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8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98ABA-EFE9-4CA1-8FA3-B0697B244DB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165755E-367A-4A3F-8C88-EBF2EDCDF5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49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676400" y="0"/>
            <a:ext cx="6797040" cy="1998617"/>
          </a:xfrm>
        </p:spPr>
        <p:txBody>
          <a:bodyPr/>
          <a:lstStyle/>
          <a:p>
            <a:r>
              <a:rPr lang="zh-TW" altLang="en-US" sz="6000" dirty="0" smtClean="0">
                <a:solidFill>
                  <a:srgbClr val="FF3399"/>
                </a:solidFill>
                <a:latin typeface="Arial Black" panose="020B0A04020102020204" pitchFamily="34" charset="0"/>
              </a:rPr>
              <a:t>我喜歡睡覺</a:t>
            </a:r>
            <a:endParaRPr lang="zh-TW" altLang="en-US" sz="6000" dirty="0">
              <a:solidFill>
                <a:srgbClr val="FF3399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178628" y="2491061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66FFFF"/>
                </a:solidFill>
              </a:rPr>
              <a:t>假日，我都會睡到</a:t>
            </a:r>
            <a:r>
              <a:rPr lang="en-US" altLang="zh-TW" sz="3200" dirty="0" smtClean="0">
                <a:solidFill>
                  <a:srgbClr val="66FFFF"/>
                </a:solidFill>
              </a:rPr>
              <a:t>11</a:t>
            </a:r>
            <a:r>
              <a:rPr lang="zh-TW" altLang="en-US" sz="3200" dirty="0" smtClean="0">
                <a:solidFill>
                  <a:srgbClr val="66FFFF"/>
                </a:solidFill>
              </a:rPr>
              <a:t>點</a:t>
            </a:r>
            <a:r>
              <a:rPr lang="en-US" altLang="zh-TW" sz="3200" dirty="0" smtClean="0">
                <a:solidFill>
                  <a:srgbClr val="66FFFF"/>
                </a:solidFill>
              </a:rPr>
              <a:t>30</a:t>
            </a:r>
            <a:r>
              <a:rPr lang="zh-TW" altLang="en-US" sz="3200" dirty="0" smtClean="0">
                <a:solidFill>
                  <a:srgbClr val="66FFFF"/>
                </a:solidFill>
              </a:rPr>
              <a:t>分</a:t>
            </a:r>
            <a:endParaRPr lang="zh-TW" altLang="en-US" sz="3200" dirty="0">
              <a:solidFill>
                <a:srgbClr val="66FFFF"/>
              </a:solidFill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372" y="2218517"/>
            <a:ext cx="4592816" cy="42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15849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Arial Black</vt:lpstr>
      <vt:lpstr>Trebuchet MS</vt:lpstr>
      <vt:lpstr>Wingdings 3</vt:lpstr>
      <vt:lpstr>多面向</vt:lpstr>
      <vt:lpstr>我喜歡睡覺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我喜歡睡覺</dc:title>
  <dc:creator>Windows 使用者</dc:creator>
  <cp:lastModifiedBy>Windows 使用者</cp:lastModifiedBy>
  <cp:revision>6</cp:revision>
  <dcterms:created xsi:type="dcterms:W3CDTF">2021-09-13T03:03:04Z</dcterms:created>
  <dcterms:modified xsi:type="dcterms:W3CDTF">2021-09-27T03:02:28Z</dcterms:modified>
</cp:coreProperties>
</file>