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DB58CBF7-75C3-48C5-965A-F77C8F232A2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CC128AF-0A29-45A4-9422-6CA9627E82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4949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CBF7-75C3-48C5-965A-F77C8F232A2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28AF-0A29-45A4-9422-6CA9627E82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4616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CBF7-75C3-48C5-965A-F77C8F232A2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28AF-0A29-45A4-9422-6CA9627E82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6472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CBF7-75C3-48C5-965A-F77C8F232A2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28AF-0A29-45A4-9422-6CA9627E82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7854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CBF7-75C3-48C5-965A-F77C8F232A2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28AF-0A29-45A4-9422-6CA9627E82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58718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CBF7-75C3-48C5-965A-F77C8F232A2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28AF-0A29-45A4-9422-6CA9627E82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81048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CBF7-75C3-48C5-965A-F77C8F232A2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28AF-0A29-45A4-9422-6CA9627E82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6598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CBF7-75C3-48C5-965A-F77C8F232A2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28AF-0A29-45A4-9422-6CA9627E82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1753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CBF7-75C3-48C5-965A-F77C8F232A2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28AF-0A29-45A4-9422-6CA9627E82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145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CBF7-75C3-48C5-965A-F77C8F232A2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28AF-0A29-45A4-9422-6CA9627E82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013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CBF7-75C3-48C5-965A-F77C8F232A2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28AF-0A29-45A4-9422-6CA9627E82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6022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CBF7-75C3-48C5-965A-F77C8F232A2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28AF-0A29-45A4-9422-6CA9627E82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9869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CBF7-75C3-48C5-965A-F77C8F232A2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28AF-0A29-45A4-9422-6CA9627E82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200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CBF7-75C3-48C5-965A-F77C8F232A2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28AF-0A29-45A4-9422-6CA9627E82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2865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CBF7-75C3-48C5-965A-F77C8F232A2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28AF-0A29-45A4-9422-6CA9627E82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1521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CBF7-75C3-48C5-965A-F77C8F232A2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28AF-0A29-45A4-9422-6CA9627E82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3310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8CBF7-75C3-48C5-965A-F77C8F232A2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28AF-0A29-45A4-9422-6CA9627E82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8127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B58CBF7-75C3-48C5-965A-F77C8F232A23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CC128AF-0A29-45A4-9422-6CA9627E82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042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24839" y="1084216"/>
            <a:ext cx="5830389" cy="1106397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</a:t>
            </a:r>
            <a:r>
              <a:rPr lang="zh-TW" altLang="en-US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我</a:t>
            </a:r>
            <a:r>
              <a:rPr lang="zh-TW" altLang="en-US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喜歡騎腳踏車</a:t>
            </a:r>
            <a:endParaRPr lang="zh-TW" altLang="en-US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0781" y="2579191"/>
            <a:ext cx="5438504" cy="1470295"/>
          </a:xfrm>
        </p:spPr>
        <p:txBody>
          <a:bodyPr>
            <a:noAutofit/>
          </a:bodyPr>
          <a:lstStyle/>
          <a:p>
            <a:r>
              <a:rPr lang="zh-TW" altLang="en-US" sz="3600" dirty="0" smtClean="0">
                <a:solidFill>
                  <a:srgbClr val="7030A0"/>
                </a:solidFill>
              </a:rPr>
              <a:t>    </a:t>
            </a:r>
            <a:r>
              <a:rPr lang="zh-TW" alt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假日</a:t>
            </a:r>
            <a:r>
              <a:rPr lang="zh-TW" alt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時，我喜歡和家人一起去騎腳踏車</a:t>
            </a:r>
            <a:endParaRPr lang="zh-TW" altLang="en-US" sz="3600" dirty="0">
              <a:solidFill>
                <a:schemeClr val="accent1">
                  <a:lumMod val="20000"/>
                  <a:lumOff val="8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3284" y="1240971"/>
            <a:ext cx="3386635" cy="475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28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29</TotalTime>
  <Words>17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文鼎新潮ＰＯＰ體P</vt:lpstr>
      <vt:lpstr>清松手寫體2</vt:lpstr>
      <vt:lpstr>新細明體</vt:lpstr>
      <vt:lpstr>Arial</vt:lpstr>
      <vt:lpstr>Calibri</vt:lpstr>
      <vt:lpstr>Calibri Light</vt:lpstr>
      <vt:lpstr>天體</vt:lpstr>
      <vt:lpstr>     我喜歡騎腳踏車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我喜歡耍廢</dc:title>
  <dc:creator>Windows 使用者</dc:creator>
  <cp:lastModifiedBy>Windows 使用者</cp:lastModifiedBy>
  <cp:revision>5</cp:revision>
  <dcterms:created xsi:type="dcterms:W3CDTF">2021-09-13T03:02:35Z</dcterms:created>
  <dcterms:modified xsi:type="dcterms:W3CDTF">2021-09-27T02:58:29Z</dcterms:modified>
</cp:coreProperties>
</file>